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91" r:id="rId2"/>
    <p:sldId id="292" r:id="rId3"/>
    <p:sldId id="294" r:id="rId4"/>
    <p:sldId id="295" r:id="rId5"/>
    <p:sldId id="288" r:id="rId6"/>
  </p:sldIdLst>
  <p:sldSz cx="24384000" cy="13716000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83"/>
    <a:srgbClr val="16A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4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04EB9-F08D-4A1D-B653-60EAF5100D15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A73319E-F1E6-49A9-84B3-6E9AD0377223}">
      <dgm:prSet phldrT="[Text]"/>
      <dgm:spPr/>
      <dgm:t>
        <a:bodyPr/>
        <a:lstStyle/>
        <a:p>
          <a:r>
            <a:rPr lang="en-GB" dirty="0"/>
            <a:t>IATI Core</a:t>
          </a:r>
        </a:p>
      </dgm:t>
    </dgm:pt>
    <dgm:pt modelId="{9E4586A6-26C1-4934-AC0F-DD976944D485}" type="parTrans" cxnId="{0AD295AC-3092-406F-9ACF-73850D873BEC}">
      <dgm:prSet/>
      <dgm:spPr/>
      <dgm:t>
        <a:bodyPr/>
        <a:lstStyle/>
        <a:p>
          <a:endParaRPr lang="en-GB"/>
        </a:p>
      </dgm:t>
    </dgm:pt>
    <dgm:pt modelId="{87E91C81-19B2-47CE-BC90-754F3B6DF74C}" type="sibTrans" cxnId="{0AD295AC-3092-406F-9ACF-73850D873BEC}">
      <dgm:prSet/>
      <dgm:spPr/>
      <dgm:t>
        <a:bodyPr/>
        <a:lstStyle/>
        <a:p>
          <a:endParaRPr lang="en-GB"/>
        </a:p>
      </dgm:t>
    </dgm:pt>
    <dgm:pt modelId="{C3ECD93B-3EA3-46C9-A438-C34F928C8167}">
      <dgm:prSet phldrT="[Text]"/>
      <dgm:spPr/>
      <dgm:t>
        <a:bodyPr/>
        <a:lstStyle/>
        <a:p>
          <a:r>
            <a:rPr lang="en-GB" dirty="0"/>
            <a:t>Standard</a:t>
          </a:r>
        </a:p>
      </dgm:t>
    </dgm:pt>
    <dgm:pt modelId="{7EFB636D-F806-4582-9DEA-3D286D75AD74}" type="parTrans" cxnId="{3FABE482-6D3E-40EA-BF69-F624C0ADAAC3}">
      <dgm:prSet/>
      <dgm:spPr/>
      <dgm:t>
        <a:bodyPr/>
        <a:lstStyle/>
        <a:p>
          <a:endParaRPr lang="en-GB"/>
        </a:p>
      </dgm:t>
    </dgm:pt>
    <dgm:pt modelId="{B42EF995-BB68-4C44-8D01-3764B535A495}" type="sibTrans" cxnId="{3FABE482-6D3E-40EA-BF69-F624C0ADAAC3}">
      <dgm:prSet/>
      <dgm:spPr/>
      <dgm:t>
        <a:bodyPr/>
        <a:lstStyle/>
        <a:p>
          <a:endParaRPr lang="en-GB"/>
        </a:p>
      </dgm:t>
    </dgm:pt>
    <dgm:pt modelId="{7920BC4A-8BB1-4917-A629-6BDEAAA3C4B4}">
      <dgm:prSet phldrT="[Text]"/>
      <dgm:spPr/>
      <dgm:t>
        <a:bodyPr/>
        <a:lstStyle/>
        <a:p>
          <a:r>
            <a:rPr lang="en-GB" dirty="0"/>
            <a:t>Registry</a:t>
          </a:r>
        </a:p>
      </dgm:t>
    </dgm:pt>
    <dgm:pt modelId="{F75A14CA-238C-4578-B9CB-6F29779AA8A3}" type="parTrans" cxnId="{852B29B5-A9B1-4A92-BD04-4BEAD5138A2D}">
      <dgm:prSet/>
      <dgm:spPr/>
      <dgm:t>
        <a:bodyPr/>
        <a:lstStyle/>
        <a:p>
          <a:endParaRPr lang="en-GB"/>
        </a:p>
      </dgm:t>
    </dgm:pt>
    <dgm:pt modelId="{C3FCA284-EF1C-4CAB-83FB-8C48BB536C5D}" type="sibTrans" cxnId="{852B29B5-A9B1-4A92-BD04-4BEAD5138A2D}">
      <dgm:prSet/>
      <dgm:spPr/>
      <dgm:t>
        <a:bodyPr/>
        <a:lstStyle/>
        <a:p>
          <a:endParaRPr lang="en-GB"/>
        </a:p>
      </dgm:t>
    </dgm:pt>
    <dgm:pt modelId="{0AA34129-5B70-4D64-9FB9-4BC1F5EAD02F}">
      <dgm:prSet phldrT="[Text]"/>
      <dgm:spPr/>
      <dgm:t>
        <a:bodyPr/>
        <a:lstStyle/>
        <a:p>
          <a:r>
            <a:rPr lang="en-GB" dirty="0"/>
            <a:t>Validation</a:t>
          </a:r>
        </a:p>
      </dgm:t>
    </dgm:pt>
    <dgm:pt modelId="{B18E57A4-4104-4585-910B-8852E85C7704}" type="parTrans" cxnId="{8BD57707-3C68-40FB-A473-E7093C3C22A3}">
      <dgm:prSet/>
      <dgm:spPr/>
      <dgm:t>
        <a:bodyPr/>
        <a:lstStyle/>
        <a:p>
          <a:endParaRPr lang="en-GB"/>
        </a:p>
      </dgm:t>
    </dgm:pt>
    <dgm:pt modelId="{6FD325C2-2142-4414-B923-B2C65696A509}" type="sibTrans" cxnId="{8BD57707-3C68-40FB-A473-E7093C3C22A3}">
      <dgm:prSet/>
      <dgm:spPr/>
      <dgm:t>
        <a:bodyPr/>
        <a:lstStyle/>
        <a:p>
          <a:endParaRPr lang="en-GB"/>
        </a:p>
      </dgm:t>
    </dgm:pt>
    <dgm:pt modelId="{9C8C9383-0BBC-476A-925B-E3A112F7D4E9}">
      <dgm:prSet phldrT="[Text]"/>
      <dgm:spPr/>
      <dgm:t>
        <a:bodyPr/>
        <a:lstStyle/>
        <a:p>
          <a:r>
            <a:rPr lang="en-GB" dirty="0"/>
            <a:t>Quality</a:t>
          </a:r>
        </a:p>
      </dgm:t>
    </dgm:pt>
    <dgm:pt modelId="{09644C78-E6FE-4E16-AC1E-08BD73EFF709}" type="parTrans" cxnId="{AFF86B9C-0FB2-4337-8CDC-A5B51548667D}">
      <dgm:prSet/>
      <dgm:spPr/>
      <dgm:t>
        <a:bodyPr/>
        <a:lstStyle/>
        <a:p>
          <a:endParaRPr lang="en-GB"/>
        </a:p>
      </dgm:t>
    </dgm:pt>
    <dgm:pt modelId="{255EE8E9-AA0C-4B8B-BC7D-9E509B353FBC}" type="sibTrans" cxnId="{AFF86B9C-0FB2-4337-8CDC-A5B51548667D}">
      <dgm:prSet/>
      <dgm:spPr/>
      <dgm:t>
        <a:bodyPr/>
        <a:lstStyle/>
        <a:p>
          <a:endParaRPr lang="en-GB"/>
        </a:p>
      </dgm:t>
    </dgm:pt>
    <dgm:pt modelId="{F377CD2C-9BC2-4156-B861-B6C852CA8E97}">
      <dgm:prSet phldrT="[Text]"/>
      <dgm:spPr/>
      <dgm:t>
        <a:bodyPr/>
        <a:lstStyle/>
        <a:p>
          <a:r>
            <a:rPr lang="en-GB" dirty="0"/>
            <a:t>Data Store</a:t>
          </a:r>
        </a:p>
      </dgm:t>
    </dgm:pt>
    <dgm:pt modelId="{09F34FA1-B7B3-45AD-BDBE-19C53BD6D908}" type="parTrans" cxnId="{31D3A226-7394-48D2-9F9A-1802190CD5E0}">
      <dgm:prSet/>
      <dgm:spPr/>
      <dgm:t>
        <a:bodyPr/>
        <a:lstStyle/>
        <a:p>
          <a:endParaRPr lang="en-GB"/>
        </a:p>
      </dgm:t>
    </dgm:pt>
    <dgm:pt modelId="{57272E38-2ED1-4ADB-9DD4-7FC8797BEBF0}" type="sibTrans" cxnId="{31D3A226-7394-48D2-9F9A-1802190CD5E0}">
      <dgm:prSet/>
      <dgm:spPr/>
      <dgm:t>
        <a:bodyPr/>
        <a:lstStyle/>
        <a:p>
          <a:endParaRPr lang="en-GB"/>
        </a:p>
      </dgm:t>
    </dgm:pt>
    <dgm:pt modelId="{D0A99106-0A7E-40E0-9E5C-B7314FC558FE}" type="pres">
      <dgm:prSet presAssocID="{C9804EB9-F08D-4A1D-B653-60EAF5100D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90D2A9-BE57-4BF1-9E48-E4C45D673D76}" type="pres">
      <dgm:prSet presAssocID="{FA73319E-F1E6-49A9-84B3-6E9AD0377223}" presName="centerShape" presStyleLbl="node0" presStyleIdx="0" presStyleCnt="1"/>
      <dgm:spPr/>
    </dgm:pt>
    <dgm:pt modelId="{01FD595A-969A-459C-A8E2-E054A966C0BF}" type="pres">
      <dgm:prSet presAssocID="{C3ECD93B-3EA3-46C9-A438-C34F928C8167}" presName="node" presStyleLbl="node1" presStyleIdx="0" presStyleCnt="5">
        <dgm:presLayoutVars>
          <dgm:bulletEnabled val="1"/>
        </dgm:presLayoutVars>
      </dgm:prSet>
      <dgm:spPr/>
    </dgm:pt>
    <dgm:pt modelId="{0220A4F5-860D-4BD6-954E-E584C6696F2E}" type="pres">
      <dgm:prSet presAssocID="{C3ECD93B-3EA3-46C9-A438-C34F928C8167}" presName="dummy" presStyleCnt="0"/>
      <dgm:spPr/>
    </dgm:pt>
    <dgm:pt modelId="{FD3CB36E-139F-4C1B-A3C5-5B1A3EDE1FA9}" type="pres">
      <dgm:prSet presAssocID="{B42EF995-BB68-4C44-8D01-3764B535A495}" presName="sibTrans" presStyleLbl="sibTrans2D1" presStyleIdx="0" presStyleCnt="5"/>
      <dgm:spPr/>
    </dgm:pt>
    <dgm:pt modelId="{B29778B8-849A-47D9-8BD2-D63F4FB03DD5}" type="pres">
      <dgm:prSet presAssocID="{7920BC4A-8BB1-4917-A629-6BDEAAA3C4B4}" presName="node" presStyleLbl="node1" presStyleIdx="1" presStyleCnt="5">
        <dgm:presLayoutVars>
          <dgm:bulletEnabled val="1"/>
        </dgm:presLayoutVars>
      </dgm:prSet>
      <dgm:spPr/>
    </dgm:pt>
    <dgm:pt modelId="{6A8C292A-2FE5-458B-B8B5-B2FCF1661B2A}" type="pres">
      <dgm:prSet presAssocID="{7920BC4A-8BB1-4917-A629-6BDEAAA3C4B4}" presName="dummy" presStyleCnt="0"/>
      <dgm:spPr/>
    </dgm:pt>
    <dgm:pt modelId="{A9DC5CDE-4598-4A4F-B984-A94532351EE8}" type="pres">
      <dgm:prSet presAssocID="{C3FCA284-EF1C-4CAB-83FB-8C48BB536C5D}" presName="sibTrans" presStyleLbl="sibTrans2D1" presStyleIdx="1" presStyleCnt="5"/>
      <dgm:spPr/>
    </dgm:pt>
    <dgm:pt modelId="{F7D151AF-3C44-45CE-B274-AE77CA453E83}" type="pres">
      <dgm:prSet presAssocID="{0AA34129-5B70-4D64-9FB9-4BC1F5EAD02F}" presName="node" presStyleLbl="node1" presStyleIdx="2" presStyleCnt="5">
        <dgm:presLayoutVars>
          <dgm:bulletEnabled val="1"/>
        </dgm:presLayoutVars>
      </dgm:prSet>
      <dgm:spPr/>
    </dgm:pt>
    <dgm:pt modelId="{5B955CB4-47FD-4359-AB0E-7728EBF7A88B}" type="pres">
      <dgm:prSet presAssocID="{0AA34129-5B70-4D64-9FB9-4BC1F5EAD02F}" presName="dummy" presStyleCnt="0"/>
      <dgm:spPr/>
    </dgm:pt>
    <dgm:pt modelId="{FBEA9914-5FE3-41C8-8F3A-722A656F8DC7}" type="pres">
      <dgm:prSet presAssocID="{6FD325C2-2142-4414-B923-B2C65696A509}" presName="sibTrans" presStyleLbl="sibTrans2D1" presStyleIdx="2" presStyleCnt="5"/>
      <dgm:spPr/>
    </dgm:pt>
    <dgm:pt modelId="{AB2D9C28-B567-4CA4-BFEF-6509399CB7F5}" type="pres">
      <dgm:prSet presAssocID="{9C8C9383-0BBC-476A-925B-E3A112F7D4E9}" presName="node" presStyleLbl="node1" presStyleIdx="3" presStyleCnt="5">
        <dgm:presLayoutVars>
          <dgm:bulletEnabled val="1"/>
        </dgm:presLayoutVars>
      </dgm:prSet>
      <dgm:spPr/>
    </dgm:pt>
    <dgm:pt modelId="{F8C4B27B-B940-4C81-890C-A2DBAC406E7C}" type="pres">
      <dgm:prSet presAssocID="{9C8C9383-0BBC-476A-925B-E3A112F7D4E9}" presName="dummy" presStyleCnt="0"/>
      <dgm:spPr/>
    </dgm:pt>
    <dgm:pt modelId="{D9FD8101-FC2F-4615-B735-C1ABE326BE1A}" type="pres">
      <dgm:prSet presAssocID="{255EE8E9-AA0C-4B8B-BC7D-9E509B353FBC}" presName="sibTrans" presStyleLbl="sibTrans2D1" presStyleIdx="3" presStyleCnt="5"/>
      <dgm:spPr/>
    </dgm:pt>
    <dgm:pt modelId="{6B734DED-768D-4CCF-A329-059A628C42FD}" type="pres">
      <dgm:prSet presAssocID="{F377CD2C-9BC2-4156-B861-B6C852CA8E97}" presName="node" presStyleLbl="node1" presStyleIdx="4" presStyleCnt="5">
        <dgm:presLayoutVars>
          <dgm:bulletEnabled val="1"/>
        </dgm:presLayoutVars>
      </dgm:prSet>
      <dgm:spPr/>
    </dgm:pt>
    <dgm:pt modelId="{5C2E6E1A-652D-4F1D-A24A-419DC7D38550}" type="pres">
      <dgm:prSet presAssocID="{F377CD2C-9BC2-4156-B861-B6C852CA8E97}" presName="dummy" presStyleCnt="0"/>
      <dgm:spPr/>
    </dgm:pt>
    <dgm:pt modelId="{BFA7FB6A-01A5-42A1-9C7C-AC0602CD6FB7}" type="pres">
      <dgm:prSet presAssocID="{57272E38-2ED1-4ADB-9DD4-7FC8797BEBF0}" presName="sibTrans" presStyleLbl="sibTrans2D1" presStyleIdx="4" presStyleCnt="5"/>
      <dgm:spPr/>
    </dgm:pt>
  </dgm:ptLst>
  <dgm:cxnLst>
    <dgm:cxn modelId="{8BD57707-3C68-40FB-A473-E7093C3C22A3}" srcId="{FA73319E-F1E6-49A9-84B3-6E9AD0377223}" destId="{0AA34129-5B70-4D64-9FB9-4BC1F5EAD02F}" srcOrd="2" destOrd="0" parTransId="{B18E57A4-4104-4585-910B-8852E85C7704}" sibTransId="{6FD325C2-2142-4414-B923-B2C65696A509}"/>
    <dgm:cxn modelId="{31D3A226-7394-48D2-9F9A-1802190CD5E0}" srcId="{FA73319E-F1E6-49A9-84B3-6E9AD0377223}" destId="{F377CD2C-9BC2-4156-B861-B6C852CA8E97}" srcOrd="4" destOrd="0" parTransId="{09F34FA1-B7B3-45AD-BDBE-19C53BD6D908}" sibTransId="{57272E38-2ED1-4ADB-9DD4-7FC8797BEBF0}"/>
    <dgm:cxn modelId="{713DFA30-07F5-4539-97B5-BC7C4C65D1C5}" type="presOf" srcId="{F377CD2C-9BC2-4156-B861-B6C852CA8E97}" destId="{6B734DED-768D-4CCF-A329-059A628C42FD}" srcOrd="0" destOrd="0" presId="urn:microsoft.com/office/officeart/2005/8/layout/radial6"/>
    <dgm:cxn modelId="{41D7F173-DE69-4703-99F7-C67F4CBE313E}" type="presOf" srcId="{57272E38-2ED1-4ADB-9DD4-7FC8797BEBF0}" destId="{BFA7FB6A-01A5-42A1-9C7C-AC0602CD6FB7}" srcOrd="0" destOrd="0" presId="urn:microsoft.com/office/officeart/2005/8/layout/radial6"/>
    <dgm:cxn modelId="{9321DA76-A804-4CA5-97AE-B732E21E9902}" type="presOf" srcId="{FA73319E-F1E6-49A9-84B3-6E9AD0377223}" destId="{FC90D2A9-BE57-4BF1-9E48-E4C45D673D76}" srcOrd="0" destOrd="0" presId="urn:microsoft.com/office/officeart/2005/8/layout/radial6"/>
    <dgm:cxn modelId="{3FABE482-6D3E-40EA-BF69-F624C0ADAAC3}" srcId="{FA73319E-F1E6-49A9-84B3-6E9AD0377223}" destId="{C3ECD93B-3EA3-46C9-A438-C34F928C8167}" srcOrd="0" destOrd="0" parTransId="{7EFB636D-F806-4582-9DEA-3D286D75AD74}" sibTransId="{B42EF995-BB68-4C44-8D01-3764B535A495}"/>
    <dgm:cxn modelId="{C1107798-1E4C-450C-AE42-3D70A1769C2D}" type="presOf" srcId="{0AA34129-5B70-4D64-9FB9-4BC1F5EAD02F}" destId="{F7D151AF-3C44-45CE-B274-AE77CA453E83}" srcOrd="0" destOrd="0" presId="urn:microsoft.com/office/officeart/2005/8/layout/radial6"/>
    <dgm:cxn modelId="{AFF86B9C-0FB2-4337-8CDC-A5B51548667D}" srcId="{FA73319E-F1E6-49A9-84B3-6E9AD0377223}" destId="{9C8C9383-0BBC-476A-925B-E3A112F7D4E9}" srcOrd="3" destOrd="0" parTransId="{09644C78-E6FE-4E16-AC1E-08BD73EFF709}" sibTransId="{255EE8E9-AA0C-4B8B-BC7D-9E509B353FBC}"/>
    <dgm:cxn modelId="{522A029E-A753-4620-BD02-6D5C9CB72B0B}" type="presOf" srcId="{6FD325C2-2142-4414-B923-B2C65696A509}" destId="{FBEA9914-5FE3-41C8-8F3A-722A656F8DC7}" srcOrd="0" destOrd="0" presId="urn:microsoft.com/office/officeart/2005/8/layout/radial6"/>
    <dgm:cxn modelId="{0AD295AC-3092-406F-9ACF-73850D873BEC}" srcId="{C9804EB9-F08D-4A1D-B653-60EAF5100D15}" destId="{FA73319E-F1E6-49A9-84B3-6E9AD0377223}" srcOrd="0" destOrd="0" parTransId="{9E4586A6-26C1-4934-AC0F-DD976944D485}" sibTransId="{87E91C81-19B2-47CE-BC90-754F3B6DF74C}"/>
    <dgm:cxn modelId="{BCAD49AF-1AB5-49AD-B05F-A5C9A93278D3}" type="presOf" srcId="{C3FCA284-EF1C-4CAB-83FB-8C48BB536C5D}" destId="{A9DC5CDE-4598-4A4F-B984-A94532351EE8}" srcOrd="0" destOrd="0" presId="urn:microsoft.com/office/officeart/2005/8/layout/radial6"/>
    <dgm:cxn modelId="{526E20B1-CB11-448E-8197-DAD8C27D54D6}" type="presOf" srcId="{9C8C9383-0BBC-476A-925B-E3A112F7D4E9}" destId="{AB2D9C28-B567-4CA4-BFEF-6509399CB7F5}" srcOrd="0" destOrd="0" presId="urn:microsoft.com/office/officeart/2005/8/layout/radial6"/>
    <dgm:cxn modelId="{852B29B5-A9B1-4A92-BD04-4BEAD5138A2D}" srcId="{FA73319E-F1E6-49A9-84B3-6E9AD0377223}" destId="{7920BC4A-8BB1-4917-A629-6BDEAAA3C4B4}" srcOrd="1" destOrd="0" parTransId="{F75A14CA-238C-4578-B9CB-6F29779AA8A3}" sibTransId="{C3FCA284-EF1C-4CAB-83FB-8C48BB536C5D}"/>
    <dgm:cxn modelId="{F2C342BA-8235-40DE-8683-A62CF3D1FE3F}" type="presOf" srcId="{7920BC4A-8BB1-4917-A629-6BDEAAA3C4B4}" destId="{B29778B8-849A-47D9-8BD2-D63F4FB03DD5}" srcOrd="0" destOrd="0" presId="urn:microsoft.com/office/officeart/2005/8/layout/radial6"/>
    <dgm:cxn modelId="{9FE035C0-F7EC-4326-82A3-69A441C2AB4C}" type="presOf" srcId="{C9804EB9-F08D-4A1D-B653-60EAF5100D15}" destId="{D0A99106-0A7E-40E0-9E5C-B7314FC558FE}" srcOrd="0" destOrd="0" presId="urn:microsoft.com/office/officeart/2005/8/layout/radial6"/>
    <dgm:cxn modelId="{C4443EC7-CD31-4042-A174-5F8F83A45BB5}" type="presOf" srcId="{255EE8E9-AA0C-4B8B-BC7D-9E509B353FBC}" destId="{D9FD8101-FC2F-4615-B735-C1ABE326BE1A}" srcOrd="0" destOrd="0" presId="urn:microsoft.com/office/officeart/2005/8/layout/radial6"/>
    <dgm:cxn modelId="{959105F2-7785-4B2A-8D61-F65E9D4196F7}" type="presOf" srcId="{B42EF995-BB68-4C44-8D01-3764B535A495}" destId="{FD3CB36E-139F-4C1B-A3C5-5B1A3EDE1FA9}" srcOrd="0" destOrd="0" presId="urn:microsoft.com/office/officeart/2005/8/layout/radial6"/>
    <dgm:cxn modelId="{7C4C9FF5-7B52-4D4D-BD9E-D082CD43BB14}" type="presOf" srcId="{C3ECD93B-3EA3-46C9-A438-C34F928C8167}" destId="{01FD595A-969A-459C-A8E2-E054A966C0BF}" srcOrd="0" destOrd="0" presId="urn:microsoft.com/office/officeart/2005/8/layout/radial6"/>
    <dgm:cxn modelId="{B7B7C3A3-004E-4FFA-AFB9-439C585B06A9}" type="presParOf" srcId="{D0A99106-0A7E-40E0-9E5C-B7314FC558FE}" destId="{FC90D2A9-BE57-4BF1-9E48-E4C45D673D76}" srcOrd="0" destOrd="0" presId="urn:microsoft.com/office/officeart/2005/8/layout/radial6"/>
    <dgm:cxn modelId="{1469BB59-FB5C-47A1-B647-BB901523DCEC}" type="presParOf" srcId="{D0A99106-0A7E-40E0-9E5C-B7314FC558FE}" destId="{01FD595A-969A-459C-A8E2-E054A966C0BF}" srcOrd="1" destOrd="0" presId="urn:microsoft.com/office/officeart/2005/8/layout/radial6"/>
    <dgm:cxn modelId="{B98D5A8C-F09D-4EC5-A5C1-313E19FC6E96}" type="presParOf" srcId="{D0A99106-0A7E-40E0-9E5C-B7314FC558FE}" destId="{0220A4F5-860D-4BD6-954E-E584C6696F2E}" srcOrd="2" destOrd="0" presId="urn:microsoft.com/office/officeart/2005/8/layout/radial6"/>
    <dgm:cxn modelId="{57F2C88E-DB4F-44AD-BADF-04DC6062CA3D}" type="presParOf" srcId="{D0A99106-0A7E-40E0-9E5C-B7314FC558FE}" destId="{FD3CB36E-139F-4C1B-A3C5-5B1A3EDE1FA9}" srcOrd="3" destOrd="0" presId="urn:microsoft.com/office/officeart/2005/8/layout/radial6"/>
    <dgm:cxn modelId="{61E55233-5B6C-469A-9F17-1B9C6A9DD8DB}" type="presParOf" srcId="{D0A99106-0A7E-40E0-9E5C-B7314FC558FE}" destId="{B29778B8-849A-47D9-8BD2-D63F4FB03DD5}" srcOrd="4" destOrd="0" presId="urn:microsoft.com/office/officeart/2005/8/layout/radial6"/>
    <dgm:cxn modelId="{3A62E634-0509-4F35-BACF-20D16C8996C1}" type="presParOf" srcId="{D0A99106-0A7E-40E0-9E5C-B7314FC558FE}" destId="{6A8C292A-2FE5-458B-B8B5-B2FCF1661B2A}" srcOrd="5" destOrd="0" presId="urn:microsoft.com/office/officeart/2005/8/layout/radial6"/>
    <dgm:cxn modelId="{6A3A1C9B-41FF-4D9F-A4BD-48A47D0374CA}" type="presParOf" srcId="{D0A99106-0A7E-40E0-9E5C-B7314FC558FE}" destId="{A9DC5CDE-4598-4A4F-B984-A94532351EE8}" srcOrd="6" destOrd="0" presId="urn:microsoft.com/office/officeart/2005/8/layout/radial6"/>
    <dgm:cxn modelId="{820312D7-699B-4E4C-8A5E-20FBD3470E48}" type="presParOf" srcId="{D0A99106-0A7E-40E0-9E5C-B7314FC558FE}" destId="{F7D151AF-3C44-45CE-B274-AE77CA453E83}" srcOrd="7" destOrd="0" presId="urn:microsoft.com/office/officeart/2005/8/layout/radial6"/>
    <dgm:cxn modelId="{2BF7636C-DCF1-46F4-B458-66BFD9B58715}" type="presParOf" srcId="{D0A99106-0A7E-40E0-9E5C-B7314FC558FE}" destId="{5B955CB4-47FD-4359-AB0E-7728EBF7A88B}" srcOrd="8" destOrd="0" presId="urn:microsoft.com/office/officeart/2005/8/layout/radial6"/>
    <dgm:cxn modelId="{73AB2746-A394-4F67-A7EA-650C30476411}" type="presParOf" srcId="{D0A99106-0A7E-40E0-9E5C-B7314FC558FE}" destId="{FBEA9914-5FE3-41C8-8F3A-722A656F8DC7}" srcOrd="9" destOrd="0" presId="urn:microsoft.com/office/officeart/2005/8/layout/radial6"/>
    <dgm:cxn modelId="{402A98A9-AE3E-47AC-ADB7-4C8465EC5FB1}" type="presParOf" srcId="{D0A99106-0A7E-40E0-9E5C-B7314FC558FE}" destId="{AB2D9C28-B567-4CA4-BFEF-6509399CB7F5}" srcOrd="10" destOrd="0" presId="urn:microsoft.com/office/officeart/2005/8/layout/radial6"/>
    <dgm:cxn modelId="{2ACEE5EB-7039-4019-9726-62A8DA0ECD6F}" type="presParOf" srcId="{D0A99106-0A7E-40E0-9E5C-B7314FC558FE}" destId="{F8C4B27B-B940-4C81-890C-A2DBAC406E7C}" srcOrd="11" destOrd="0" presId="urn:microsoft.com/office/officeart/2005/8/layout/radial6"/>
    <dgm:cxn modelId="{93A55EF4-D848-4495-9930-15EA96272CFB}" type="presParOf" srcId="{D0A99106-0A7E-40E0-9E5C-B7314FC558FE}" destId="{D9FD8101-FC2F-4615-B735-C1ABE326BE1A}" srcOrd="12" destOrd="0" presId="urn:microsoft.com/office/officeart/2005/8/layout/radial6"/>
    <dgm:cxn modelId="{FD594D79-52ED-4C86-8812-442DB871C0A3}" type="presParOf" srcId="{D0A99106-0A7E-40E0-9E5C-B7314FC558FE}" destId="{6B734DED-768D-4CCF-A329-059A628C42FD}" srcOrd="13" destOrd="0" presId="urn:microsoft.com/office/officeart/2005/8/layout/radial6"/>
    <dgm:cxn modelId="{DF0D3537-F4E5-4FD5-BF7B-9F15B103A226}" type="presParOf" srcId="{D0A99106-0A7E-40E0-9E5C-B7314FC558FE}" destId="{5C2E6E1A-652D-4F1D-A24A-419DC7D38550}" srcOrd="14" destOrd="0" presId="urn:microsoft.com/office/officeart/2005/8/layout/radial6"/>
    <dgm:cxn modelId="{437ED5AB-3C9A-41BC-8A5F-2AC3317FD9BA}" type="presParOf" srcId="{D0A99106-0A7E-40E0-9E5C-B7314FC558FE}" destId="{BFA7FB6A-01A5-42A1-9C7C-AC0602CD6FB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8A4B5-1A99-469A-BC0B-81E73059B8F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714DD59-4E6B-48AB-B0E3-49A8B254140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Tech Team Workplan 2018-19</a:t>
          </a:r>
        </a:p>
      </dgm:t>
    </dgm:pt>
    <dgm:pt modelId="{E2DEDBAB-E1EB-419B-8BA5-0E71DFA1FF4B}" type="parTrans" cxnId="{25E193D6-CE0C-42A9-84F0-904E05351C69}">
      <dgm:prSet/>
      <dgm:spPr/>
      <dgm:t>
        <a:bodyPr/>
        <a:lstStyle/>
        <a:p>
          <a:endParaRPr lang="en-GB"/>
        </a:p>
      </dgm:t>
    </dgm:pt>
    <dgm:pt modelId="{3D1CCEFB-3A62-40E4-B1F6-AB73B104FC71}" type="sibTrans" cxnId="{25E193D6-CE0C-42A9-84F0-904E05351C69}">
      <dgm:prSet/>
      <dgm:spPr/>
      <dgm:t>
        <a:bodyPr/>
        <a:lstStyle/>
        <a:p>
          <a:endParaRPr lang="en-GB"/>
        </a:p>
      </dgm:t>
    </dgm:pt>
    <dgm:pt modelId="{C2900611-0CB1-43A2-9BDA-742D3ABEB481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dirty="0"/>
            <a:t>Prioritise</a:t>
          </a:r>
        </a:p>
        <a:p>
          <a:r>
            <a:rPr lang="en-GB" dirty="0"/>
            <a:t>ongoing work and new developments</a:t>
          </a:r>
        </a:p>
      </dgm:t>
    </dgm:pt>
    <dgm:pt modelId="{96B70B63-A179-4ADF-B427-6F095FF42D6C}" type="parTrans" cxnId="{3820331E-6FC3-40BE-8EA4-B661C300EF54}">
      <dgm:prSet/>
      <dgm:spPr/>
      <dgm:t>
        <a:bodyPr/>
        <a:lstStyle/>
        <a:p>
          <a:endParaRPr lang="en-GB"/>
        </a:p>
      </dgm:t>
    </dgm:pt>
    <dgm:pt modelId="{6FEA706C-68AD-46F7-8750-0A52A18FA74D}" type="sibTrans" cxnId="{3820331E-6FC3-40BE-8EA4-B661C300EF54}">
      <dgm:prSet/>
      <dgm:spPr/>
      <dgm:t>
        <a:bodyPr/>
        <a:lstStyle/>
        <a:p>
          <a:endParaRPr lang="en-GB"/>
        </a:p>
      </dgm:t>
    </dgm:pt>
    <dgm:pt modelId="{9A7027A6-D3D1-4B0A-B32B-4B66849D31E1}">
      <dgm:prSet phldrT="[Text]"/>
      <dgm:spPr>
        <a:solidFill>
          <a:srgbClr val="0F7583"/>
        </a:solidFill>
      </dgm:spPr>
      <dgm:t>
        <a:bodyPr/>
        <a:lstStyle/>
        <a:p>
          <a:r>
            <a:rPr lang="en-GB" b="1" dirty="0"/>
            <a:t>Review</a:t>
          </a:r>
        </a:p>
        <a:p>
          <a:r>
            <a:rPr lang="en-GB" dirty="0"/>
            <a:t>scope of core IATI</a:t>
          </a:r>
        </a:p>
      </dgm:t>
    </dgm:pt>
    <dgm:pt modelId="{3FCABBDA-2CE8-4CDD-83C6-70D1E128DE60}" type="parTrans" cxnId="{39A3933F-51B4-497E-9828-0FB72C025CE2}">
      <dgm:prSet/>
      <dgm:spPr/>
      <dgm:t>
        <a:bodyPr/>
        <a:lstStyle/>
        <a:p>
          <a:endParaRPr lang="en-GB"/>
        </a:p>
      </dgm:t>
    </dgm:pt>
    <dgm:pt modelId="{302206DE-7F54-4B02-862F-4B14DC71A67E}" type="sibTrans" cxnId="{39A3933F-51B4-497E-9828-0FB72C025CE2}">
      <dgm:prSet/>
      <dgm:spPr/>
      <dgm:t>
        <a:bodyPr/>
        <a:lstStyle/>
        <a:p>
          <a:endParaRPr lang="en-GB"/>
        </a:p>
      </dgm:t>
    </dgm:pt>
    <dgm:pt modelId="{109B6878-01DE-4DEF-865A-D5BA124A7617}">
      <dgm:prSet phldrT="[Text]"/>
      <dgm:spPr>
        <a:solidFill>
          <a:srgbClr val="16ACC0"/>
        </a:solidFill>
      </dgm:spPr>
      <dgm:t>
        <a:bodyPr/>
        <a:lstStyle/>
        <a:p>
          <a:r>
            <a:rPr lang="en-GB" b="1" dirty="0"/>
            <a:t>Convene</a:t>
          </a:r>
        </a:p>
        <a:p>
          <a:r>
            <a:rPr lang="en-GB" dirty="0"/>
            <a:t>panel of IATI experts</a:t>
          </a:r>
        </a:p>
      </dgm:t>
    </dgm:pt>
    <dgm:pt modelId="{99C93CD5-DD8E-49EF-936E-B091ACD5BE75}" type="parTrans" cxnId="{5BB36B05-7789-439E-8A66-7468E885B27A}">
      <dgm:prSet/>
      <dgm:spPr/>
      <dgm:t>
        <a:bodyPr/>
        <a:lstStyle/>
        <a:p>
          <a:endParaRPr lang="en-GB"/>
        </a:p>
      </dgm:t>
    </dgm:pt>
    <dgm:pt modelId="{22F9F4C2-EAA0-4ED3-8673-CB36105245A6}" type="sibTrans" cxnId="{5BB36B05-7789-439E-8A66-7468E885B27A}">
      <dgm:prSet/>
      <dgm:spPr/>
      <dgm:t>
        <a:bodyPr/>
        <a:lstStyle/>
        <a:p>
          <a:endParaRPr lang="en-GB"/>
        </a:p>
      </dgm:t>
    </dgm:pt>
    <dgm:pt modelId="{5BAE68EA-1AC9-450F-A7B1-8AE43106C3D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dirty="0"/>
            <a:t>Recommend</a:t>
          </a:r>
        </a:p>
        <a:p>
          <a:r>
            <a:rPr lang="en-GB" dirty="0"/>
            <a:t>improvements to ways of working </a:t>
          </a:r>
        </a:p>
      </dgm:t>
    </dgm:pt>
    <dgm:pt modelId="{4CA97E0A-72D9-4F96-97FC-1F89C7E29243}" type="parTrans" cxnId="{A00848B2-E7EC-4F35-872C-0B5CC9EC5A57}">
      <dgm:prSet/>
      <dgm:spPr/>
      <dgm:t>
        <a:bodyPr/>
        <a:lstStyle/>
        <a:p>
          <a:endParaRPr lang="en-GB"/>
        </a:p>
      </dgm:t>
    </dgm:pt>
    <dgm:pt modelId="{1504B075-4530-4570-9DEC-5158757073FA}" type="sibTrans" cxnId="{A00848B2-E7EC-4F35-872C-0B5CC9EC5A57}">
      <dgm:prSet/>
      <dgm:spPr/>
      <dgm:t>
        <a:bodyPr/>
        <a:lstStyle/>
        <a:p>
          <a:endParaRPr lang="en-GB"/>
        </a:p>
      </dgm:t>
    </dgm:pt>
    <dgm:pt modelId="{EA3B10D2-876B-4B05-85D6-23C7DD5B2EEE}">
      <dgm:prSet phldrT="[Text]"/>
      <dgm:spPr>
        <a:solidFill>
          <a:srgbClr val="0F7583"/>
        </a:solidFill>
      </dgm:spPr>
      <dgm:t>
        <a:bodyPr/>
        <a:lstStyle/>
        <a:p>
          <a:r>
            <a:rPr lang="en-GB" b="1" dirty="0"/>
            <a:t>Review</a:t>
          </a:r>
        </a:p>
        <a:p>
          <a:r>
            <a:rPr lang="en-GB" dirty="0"/>
            <a:t>current programme and processes </a:t>
          </a:r>
        </a:p>
      </dgm:t>
    </dgm:pt>
    <dgm:pt modelId="{F3379193-EBC4-42DD-A051-F0D67C260CD2}" type="parTrans" cxnId="{D0D1E9BD-2AAD-448E-84E1-DF783C815FF9}">
      <dgm:prSet/>
      <dgm:spPr/>
      <dgm:t>
        <a:bodyPr/>
        <a:lstStyle/>
        <a:p>
          <a:endParaRPr lang="en-GB"/>
        </a:p>
      </dgm:t>
    </dgm:pt>
    <dgm:pt modelId="{8AA4DA35-0DDE-4E16-8AAD-249644BBFEC9}" type="sibTrans" cxnId="{D0D1E9BD-2AAD-448E-84E1-DF783C815FF9}">
      <dgm:prSet/>
      <dgm:spPr/>
      <dgm:t>
        <a:bodyPr/>
        <a:lstStyle/>
        <a:p>
          <a:endParaRPr lang="en-GB"/>
        </a:p>
      </dgm:t>
    </dgm:pt>
    <dgm:pt modelId="{105F99CE-6194-4C81-89E0-5AC3DC4E99A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1" dirty="0"/>
            <a:t>Ensure</a:t>
          </a:r>
        </a:p>
        <a:p>
          <a:r>
            <a:rPr lang="en-GB" dirty="0"/>
            <a:t>Sustainability, accountability, relevance</a:t>
          </a:r>
        </a:p>
      </dgm:t>
    </dgm:pt>
    <dgm:pt modelId="{1335AE2C-5376-45CA-A1C3-4E8227EF83FB}" type="parTrans" cxnId="{E240F85C-E40D-4300-ABA0-C4FF68124EBC}">
      <dgm:prSet/>
      <dgm:spPr/>
      <dgm:t>
        <a:bodyPr/>
        <a:lstStyle/>
        <a:p>
          <a:endParaRPr lang="en-GB"/>
        </a:p>
      </dgm:t>
    </dgm:pt>
    <dgm:pt modelId="{674D2A7F-5218-41D7-88F5-3F30F264F4E3}" type="sibTrans" cxnId="{E240F85C-E40D-4300-ABA0-C4FF68124EBC}">
      <dgm:prSet/>
      <dgm:spPr/>
      <dgm:t>
        <a:bodyPr/>
        <a:lstStyle/>
        <a:p>
          <a:endParaRPr lang="en-GB"/>
        </a:p>
      </dgm:t>
    </dgm:pt>
    <dgm:pt modelId="{5447A99F-62C9-480F-9966-E16C3ED98050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1" dirty="0"/>
            <a:t>Assess</a:t>
          </a:r>
        </a:p>
        <a:p>
          <a:r>
            <a:rPr lang="en-GB" dirty="0"/>
            <a:t>financial and human resources</a:t>
          </a:r>
        </a:p>
      </dgm:t>
    </dgm:pt>
    <dgm:pt modelId="{79880DC4-3810-4A55-947E-390D1E2FC47C}" type="parTrans" cxnId="{0AEA20FB-7639-4711-AACF-F5CE96D3A3D8}">
      <dgm:prSet/>
      <dgm:spPr/>
      <dgm:t>
        <a:bodyPr/>
        <a:lstStyle/>
        <a:p>
          <a:endParaRPr lang="en-GB"/>
        </a:p>
      </dgm:t>
    </dgm:pt>
    <dgm:pt modelId="{7BBCBFD4-827C-4281-9AB9-3151E66345EC}" type="sibTrans" cxnId="{0AEA20FB-7639-4711-AACF-F5CE96D3A3D8}">
      <dgm:prSet/>
      <dgm:spPr/>
      <dgm:t>
        <a:bodyPr/>
        <a:lstStyle/>
        <a:p>
          <a:endParaRPr lang="en-GB"/>
        </a:p>
      </dgm:t>
    </dgm:pt>
    <dgm:pt modelId="{4164E8E9-E5D6-45D8-9E03-E21727A5C7ED}" type="pres">
      <dgm:prSet presAssocID="{6058A4B5-1A99-469A-BC0B-81E73059B8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7F15B1-99C1-428D-AF23-DF7574C644BC}" type="pres">
      <dgm:prSet presAssocID="{B714DD59-4E6B-48AB-B0E3-49A8B254140E}" presName="centerShape" presStyleLbl="node0" presStyleIdx="0" presStyleCnt="1"/>
      <dgm:spPr/>
    </dgm:pt>
    <dgm:pt modelId="{AAB73DCE-BA6C-4EFB-8E24-4F61AA4FDD41}" type="pres">
      <dgm:prSet presAssocID="{79880DC4-3810-4A55-947E-390D1E2FC47C}" presName="parTrans" presStyleLbl="bgSibTrans2D1" presStyleIdx="0" presStyleCnt="7"/>
      <dgm:spPr/>
    </dgm:pt>
    <dgm:pt modelId="{E19B79AC-C471-49CB-8F21-FE3E0155ECEA}" type="pres">
      <dgm:prSet presAssocID="{5447A99F-62C9-480F-9966-E16C3ED98050}" presName="node" presStyleLbl="node1" presStyleIdx="0" presStyleCnt="7">
        <dgm:presLayoutVars>
          <dgm:bulletEnabled val="1"/>
        </dgm:presLayoutVars>
      </dgm:prSet>
      <dgm:spPr/>
    </dgm:pt>
    <dgm:pt modelId="{8134DB9D-6D43-470D-B734-E4F7373E1DD6}" type="pres">
      <dgm:prSet presAssocID="{96B70B63-A179-4ADF-B427-6F095FF42D6C}" presName="parTrans" presStyleLbl="bgSibTrans2D1" presStyleIdx="1" presStyleCnt="7"/>
      <dgm:spPr/>
    </dgm:pt>
    <dgm:pt modelId="{8BA5CEB2-B407-4915-9213-1AF11835F10A}" type="pres">
      <dgm:prSet presAssocID="{C2900611-0CB1-43A2-9BDA-742D3ABEB481}" presName="node" presStyleLbl="node1" presStyleIdx="1" presStyleCnt="7">
        <dgm:presLayoutVars>
          <dgm:bulletEnabled val="1"/>
        </dgm:presLayoutVars>
      </dgm:prSet>
      <dgm:spPr/>
    </dgm:pt>
    <dgm:pt modelId="{17E4DF53-A563-4004-A0F9-3960D225B504}" type="pres">
      <dgm:prSet presAssocID="{3FCABBDA-2CE8-4CDD-83C6-70D1E128DE60}" presName="parTrans" presStyleLbl="bgSibTrans2D1" presStyleIdx="2" presStyleCnt="7"/>
      <dgm:spPr/>
    </dgm:pt>
    <dgm:pt modelId="{8431D69F-5D2E-4DD3-AB6C-35BFC3A01570}" type="pres">
      <dgm:prSet presAssocID="{9A7027A6-D3D1-4B0A-B32B-4B66849D31E1}" presName="node" presStyleLbl="node1" presStyleIdx="2" presStyleCnt="7">
        <dgm:presLayoutVars>
          <dgm:bulletEnabled val="1"/>
        </dgm:presLayoutVars>
      </dgm:prSet>
      <dgm:spPr/>
    </dgm:pt>
    <dgm:pt modelId="{385B6740-3C09-4833-94CB-2F9B61E19FEA}" type="pres">
      <dgm:prSet presAssocID="{99C93CD5-DD8E-49EF-936E-B091ACD5BE75}" presName="parTrans" presStyleLbl="bgSibTrans2D1" presStyleIdx="3" presStyleCnt="7"/>
      <dgm:spPr/>
    </dgm:pt>
    <dgm:pt modelId="{3938A2D9-831E-4E20-AE5D-15CCB5A28C58}" type="pres">
      <dgm:prSet presAssocID="{109B6878-01DE-4DEF-865A-D5BA124A7617}" presName="node" presStyleLbl="node1" presStyleIdx="3" presStyleCnt="7">
        <dgm:presLayoutVars>
          <dgm:bulletEnabled val="1"/>
        </dgm:presLayoutVars>
      </dgm:prSet>
      <dgm:spPr/>
    </dgm:pt>
    <dgm:pt modelId="{B457B218-CE62-4A17-A92B-A928A7655CA5}" type="pres">
      <dgm:prSet presAssocID="{F3379193-EBC4-42DD-A051-F0D67C260CD2}" presName="parTrans" presStyleLbl="bgSibTrans2D1" presStyleIdx="4" presStyleCnt="7"/>
      <dgm:spPr/>
    </dgm:pt>
    <dgm:pt modelId="{15B2C8DB-4F21-4594-9CFF-BCE774CE815F}" type="pres">
      <dgm:prSet presAssocID="{EA3B10D2-876B-4B05-85D6-23C7DD5B2EEE}" presName="node" presStyleLbl="node1" presStyleIdx="4" presStyleCnt="7">
        <dgm:presLayoutVars>
          <dgm:bulletEnabled val="1"/>
        </dgm:presLayoutVars>
      </dgm:prSet>
      <dgm:spPr/>
    </dgm:pt>
    <dgm:pt modelId="{CD1FCB13-1B20-490A-9159-A31A4614B28C}" type="pres">
      <dgm:prSet presAssocID="{4CA97E0A-72D9-4F96-97FC-1F89C7E29243}" presName="parTrans" presStyleLbl="bgSibTrans2D1" presStyleIdx="5" presStyleCnt="7"/>
      <dgm:spPr/>
    </dgm:pt>
    <dgm:pt modelId="{84CC4FBE-B5C0-4CE5-89E1-94922BF894C3}" type="pres">
      <dgm:prSet presAssocID="{5BAE68EA-1AC9-450F-A7B1-8AE43106C3DE}" presName="node" presStyleLbl="node1" presStyleIdx="5" presStyleCnt="7">
        <dgm:presLayoutVars>
          <dgm:bulletEnabled val="1"/>
        </dgm:presLayoutVars>
      </dgm:prSet>
      <dgm:spPr/>
    </dgm:pt>
    <dgm:pt modelId="{BCBB6B88-A1C4-48EA-AE8B-6793C7F6F2E3}" type="pres">
      <dgm:prSet presAssocID="{1335AE2C-5376-45CA-A1C3-4E8227EF83FB}" presName="parTrans" presStyleLbl="bgSibTrans2D1" presStyleIdx="6" presStyleCnt="7"/>
      <dgm:spPr/>
    </dgm:pt>
    <dgm:pt modelId="{15A03AE5-8A12-416F-9BA7-B568030FA7FE}" type="pres">
      <dgm:prSet presAssocID="{105F99CE-6194-4C81-89E0-5AC3DC4E99A7}" presName="node" presStyleLbl="node1" presStyleIdx="6" presStyleCnt="7">
        <dgm:presLayoutVars>
          <dgm:bulletEnabled val="1"/>
        </dgm:presLayoutVars>
      </dgm:prSet>
      <dgm:spPr/>
    </dgm:pt>
  </dgm:ptLst>
  <dgm:cxnLst>
    <dgm:cxn modelId="{5BB36B05-7789-439E-8A66-7468E885B27A}" srcId="{B714DD59-4E6B-48AB-B0E3-49A8B254140E}" destId="{109B6878-01DE-4DEF-865A-D5BA124A7617}" srcOrd="3" destOrd="0" parTransId="{99C93CD5-DD8E-49EF-936E-B091ACD5BE75}" sibTransId="{22F9F4C2-EAA0-4ED3-8673-CB36105245A6}"/>
    <dgm:cxn modelId="{83210207-9773-4C49-99A8-C3606CDAA9E3}" type="presOf" srcId="{C2900611-0CB1-43A2-9BDA-742D3ABEB481}" destId="{8BA5CEB2-B407-4915-9213-1AF11835F10A}" srcOrd="0" destOrd="0" presId="urn:microsoft.com/office/officeart/2005/8/layout/radial4"/>
    <dgm:cxn modelId="{2711CE18-9053-4B28-9EC9-58DFEEEDB7CC}" type="presOf" srcId="{5BAE68EA-1AC9-450F-A7B1-8AE43106C3DE}" destId="{84CC4FBE-B5C0-4CE5-89E1-94922BF894C3}" srcOrd="0" destOrd="0" presId="urn:microsoft.com/office/officeart/2005/8/layout/radial4"/>
    <dgm:cxn modelId="{6FFE8719-5F6A-497D-839A-4DA7617DBF29}" type="presOf" srcId="{F3379193-EBC4-42DD-A051-F0D67C260CD2}" destId="{B457B218-CE62-4A17-A92B-A928A7655CA5}" srcOrd="0" destOrd="0" presId="urn:microsoft.com/office/officeart/2005/8/layout/radial4"/>
    <dgm:cxn modelId="{3820331E-6FC3-40BE-8EA4-B661C300EF54}" srcId="{B714DD59-4E6B-48AB-B0E3-49A8B254140E}" destId="{C2900611-0CB1-43A2-9BDA-742D3ABEB481}" srcOrd="1" destOrd="0" parTransId="{96B70B63-A179-4ADF-B427-6F095FF42D6C}" sibTransId="{6FEA706C-68AD-46F7-8750-0A52A18FA74D}"/>
    <dgm:cxn modelId="{39A3933F-51B4-497E-9828-0FB72C025CE2}" srcId="{B714DD59-4E6B-48AB-B0E3-49A8B254140E}" destId="{9A7027A6-D3D1-4B0A-B32B-4B66849D31E1}" srcOrd="2" destOrd="0" parTransId="{3FCABBDA-2CE8-4CDD-83C6-70D1E128DE60}" sibTransId="{302206DE-7F54-4B02-862F-4B14DC71A67E}"/>
    <dgm:cxn modelId="{E240F85C-E40D-4300-ABA0-C4FF68124EBC}" srcId="{B714DD59-4E6B-48AB-B0E3-49A8B254140E}" destId="{105F99CE-6194-4C81-89E0-5AC3DC4E99A7}" srcOrd="6" destOrd="0" parTransId="{1335AE2C-5376-45CA-A1C3-4E8227EF83FB}" sibTransId="{674D2A7F-5218-41D7-88F5-3F30F264F4E3}"/>
    <dgm:cxn modelId="{B2411E5E-EB94-4553-BDF4-8B9AB88171C0}" type="presOf" srcId="{EA3B10D2-876B-4B05-85D6-23C7DD5B2EEE}" destId="{15B2C8DB-4F21-4594-9CFF-BCE774CE815F}" srcOrd="0" destOrd="0" presId="urn:microsoft.com/office/officeart/2005/8/layout/radial4"/>
    <dgm:cxn modelId="{51F6D760-9DE8-44A3-91F6-6F5510FAB5CF}" type="presOf" srcId="{3FCABBDA-2CE8-4CDD-83C6-70D1E128DE60}" destId="{17E4DF53-A563-4004-A0F9-3960D225B504}" srcOrd="0" destOrd="0" presId="urn:microsoft.com/office/officeart/2005/8/layout/radial4"/>
    <dgm:cxn modelId="{741A4464-4165-4CBC-B919-AE1E261B388A}" type="presOf" srcId="{9A7027A6-D3D1-4B0A-B32B-4B66849D31E1}" destId="{8431D69F-5D2E-4DD3-AB6C-35BFC3A01570}" srcOrd="0" destOrd="0" presId="urn:microsoft.com/office/officeart/2005/8/layout/radial4"/>
    <dgm:cxn modelId="{77DEA048-3B72-493C-936E-C6CDDEE14744}" type="presOf" srcId="{1335AE2C-5376-45CA-A1C3-4E8227EF83FB}" destId="{BCBB6B88-A1C4-48EA-AE8B-6793C7F6F2E3}" srcOrd="0" destOrd="0" presId="urn:microsoft.com/office/officeart/2005/8/layout/radial4"/>
    <dgm:cxn modelId="{C3699971-1E42-4AFC-9448-C79C92B1D13E}" type="presOf" srcId="{4CA97E0A-72D9-4F96-97FC-1F89C7E29243}" destId="{CD1FCB13-1B20-490A-9159-A31A4614B28C}" srcOrd="0" destOrd="0" presId="urn:microsoft.com/office/officeart/2005/8/layout/radial4"/>
    <dgm:cxn modelId="{4D1B0672-AAF2-48D8-9779-B53A67A887B8}" type="presOf" srcId="{79880DC4-3810-4A55-947E-390D1E2FC47C}" destId="{AAB73DCE-BA6C-4EFB-8E24-4F61AA4FDD41}" srcOrd="0" destOrd="0" presId="urn:microsoft.com/office/officeart/2005/8/layout/radial4"/>
    <dgm:cxn modelId="{6DB97296-D7CA-429C-8116-A481FA05AC7B}" type="presOf" srcId="{96B70B63-A179-4ADF-B427-6F095FF42D6C}" destId="{8134DB9D-6D43-470D-B734-E4F7373E1DD6}" srcOrd="0" destOrd="0" presId="urn:microsoft.com/office/officeart/2005/8/layout/radial4"/>
    <dgm:cxn modelId="{A00848B2-E7EC-4F35-872C-0B5CC9EC5A57}" srcId="{B714DD59-4E6B-48AB-B0E3-49A8B254140E}" destId="{5BAE68EA-1AC9-450F-A7B1-8AE43106C3DE}" srcOrd="5" destOrd="0" parTransId="{4CA97E0A-72D9-4F96-97FC-1F89C7E29243}" sibTransId="{1504B075-4530-4570-9DEC-5158757073FA}"/>
    <dgm:cxn modelId="{EB3C7BB5-E017-4177-A523-118AE4E15399}" type="presOf" srcId="{105F99CE-6194-4C81-89E0-5AC3DC4E99A7}" destId="{15A03AE5-8A12-416F-9BA7-B568030FA7FE}" srcOrd="0" destOrd="0" presId="urn:microsoft.com/office/officeart/2005/8/layout/radial4"/>
    <dgm:cxn modelId="{C8AE5CB9-865F-4BFC-9EF4-4BC382EEAD3F}" type="presOf" srcId="{109B6878-01DE-4DEF-865A-D5BA124A7617}" destId="{3938A2D9-831E-4E20-AE5D-15CCB5A28C58}" srcOrd="0" destOrd="0" presId="urn:microsoft.com/office/officeart/2005/8/layout/radial4"/>
    <dgm:cxn modelId="{D0D1E9BD-2AAD-448E-84E1-DF783C815FF9}" srcId="{B714DD59-4E6B-48AB-B0E3-49A8B254140E}" destId="{EA3B10D2-876B-4B05-85D6-23C7DD5B2EEE}" srcOrd="4" destOrd="0" parTransId="{F3379193-EBC4-42DD-A051-F0D67C260CD2}" sibTransId="{8AA4DA35-0DDE-4E16-8AAD-249644BBFEC9}"/>
    <dgm:cxn modelId="{929FFEC1-AD61-4C84-B022-6DBE01BFE1A2}" type="presOf" srcId="{5447A99F-62C9-480F-9966-E16C3ED98050}" destId="{E19B79AC-C471-49CB-8F21-FE3E0155ECEA}" srcOrd="0" destOrd="0" presId="urn:microsoft.com/office/officeart/2005/8/layout/radial4"/>
    <dgm:cxn modelId="{94EB50D1-59F4-4BE5-BCD0-21F1BB1D889C}" type="presOf" srcId="{99C93CD5-DD8E-49EF-936E-B091ACD5BE75}" destId="{385B6740-3C09-4833-94CB-2F9B61E19FEA}" srcOrd="0" destOrd="0" presId="urn:microsoft.com/office/officeart/2005/8/layout/radial4"/>
    <dgm:cxn modelId="{25E193D6-CE0C-42A9-84F0-904E05351C69}" srcId="{6058A4B5-1A99-469A-BC0B-81E73059B8F4}" destId="{B714DD59-4E6B-48AB-B0E3-49A8B254140E}" srcOrd="0" destOrd="0" parTransId="{E2DEDBAB-E1EB-419B-8BA5-0E71DFA1FF4B}" sibTransId="{3D1CCEFB-3A62-40E4-B1F6-AB73B104FC71}"/>
    <dgm:cxn modelId="{BAC5E7E1-8406-4179-8772-6DBC6A2BEEBD}" type="presOf" srcId="{6058A4B5-1A99-469A-BC0B-81E73059B8F4}" destId="{4164E8E9-E5D6-45D8-9E03-E21727A5C7ED}" srcOrd="0" destOrd="0" presId="urn:microsoft.com/office/officeart/2005/8/layout/radial4"/>
    <dgm:cxn modelId="{399A80F5-9D9C-4CAE-8B2E-EE038CDF805D}" type="presOf" srcId="{B714DD59-4E6B-48AB-B0E3-49A8B254140E}" destId="{D17F15B1-99C1-428D-AF23-DF7574C644BC}" srcOrd="0" destOrd="0" presId="urn:microsoft.com/office/officeart/2005/8/layout/radial4"/>
    <dgm:cxn modelId="{0AEA20FB-7639-4711-AACF-F5CE96D3A3D8}" srcId="{B714DD59-4E6B-48AB-B0E3-49A8B254140E}" destId="{5447A99F-62C9-480F-9966-E16C3ED98050}" srcOrd="0" destOrd="0" parTransId="{79880DC4-3810-4A55-947E-390D1E2FC47C}" sibTransId="{7BBCBFD4-827C-4281-9AB9-3151E66345EC}"/>
    <dgm:cxn modelId="{D86CCCA5-1EE0-4632-A218-26DAFC20C09F}" type="presParOf" srcId="{4164E8E9-E5D6-45D8-9E03-E21727A5C7ED}" destId="{D17F15B1-99C1-428D-AF23-DF7574C644BC}" srcOrd="0" destOrd="0" presId="urn:microsoft.com/office/officeart/2005/8/layout/radial4"/>
    <dgm:cxn modelId="{6578B866-41DB-4A48-A5C6-803CC8CB5656}" type="presParOf" srcId="{4164E8E9-E5D6-45D8-9E03-E21727A5C7ED}" destId="{AAB73DCE-BA6C-4EFB-8E24-4F61AA4FDD41}" srcOrd="1" destOrd="0" presId="urn:microsoft.com/office/officeart/2005/8/layout/radial4"/>
    <dgm:cxn modelId="{9F4C5E0E-01C3-4A83-ABFD-3E38AFA6FA38}" type="presParOf" srcId="{4164E8E9-E5D6-45D8-9E03-E21727A5C7ED}" destId="{E19B79AC-C471-49CB-8F21-FE3E0155ECEA}" srcOrd="2" destOrd="0" presId="urn:microsoft.com/office/officeart/2005/8/layout/radial4"/>
    <dgm:cxn modelId="{E7E550A0-384C-4336-A940-6E8D175329E0}" type="presParOf" srcId="{4164E8E9-E5D6-45D8-9E03-E21727A5C7ED}" destId="{8134DB9D-6D43-470D-B734-E4F7373E1DD6}" srcOrd="3" destOrd="0" presId="urn:microsoft.com/office/officeart/2005/8/layout/radial4"/>
    <dgm:cxn modelId="{679A1818-77BD-4BA0-8CBB-29F678962E08}" type="presParOf" srcId="{4164E8E9-E5D6-45D8-9E03-E21727A5C7ED}" destId="{8BA5CEB2-B407-4915-9213-1AF11835F10A}" srcOrd="4" destOrd="0" presId="urn:microsoft.com/office/officeart/2005/8/layout/radial4"/>
    <dgm:cxn modelId="{D26A5AE6-64D1-4B4A-83EC-B74BE09A18FA}" type="presParOf" srcId="{4164E8E9-E5D6-45D8-9E03-E21727A5C7ED}" destId="{17E4DF53-A563-4004-A0F9-3960D225B504}" srcOrd="5" destOrd="0" presId="urn:microsoft.com/office/officeart/2005/8/layout/radial4"/>
    <dgm:cxn modelId="{2D5873E7-1B0A-4CD3-932E-A4ABE596CCE6}" type="presParOf" srcId="{4164E8E9-E5D6-45D8-9E03-E21727A5C7ED}" destId="{8431D69F-5D2E-4DD3-AB6C-35BFC3A01570}" srcOrd="6" destOrd="0" presId="urn:microsoft.com/office/officeart/2005/8/layout/radial4"/>
    <dgm:cxn modelId="{EFEBEBD2-A3D8-4600-BA12-250A6F9DE085}" type="presParOf" srcId="{4164E8E9-E5D6-45D8-9E03-E21727A5C7ED}" destId="{385B6740-3C09-4833-94CB-2F9B61E19FEA}" srcOrd="7" destOrd="0" presId="urn:microsoft.com/office/officeart/2005/8/layout/radial4"/>
    <dgm:cxn modelId="{09000F11-0B9B-41D5-AF0B-2729B4B847B5}" type="presParOf" srcId="{4164E8E9-E5D6-45D8-9E03-E21727A5C7ED}" destId="{3938A2D9-831E-4E20-AE5D-15CCB5A28C58}" srcOrd="8" destOrd="0" presId="urn:microsoft.com/office/officeart/2005/8/layout/radial4"/>
    <dgm:cxn modelId="{E504942F-7FD0-4C66-8632-C6973E101266}" type="presParOf" srcId="{4164E8E9-E5D6-45D8-9E03-E21727A5C7ED}" destId="{B457B218-CE62-4A17-A92B-A928A7655CA5}" srcOrd="9" destOrd="0" presId="urn:microsoft.com/office/officeart/2005/8/layout/radial4"/>
    <dgm:cxn modelId="{C28C6ED2-7E2E-40DD-98AC-F0A7A17B7EBC}" type="presParOf" srcId="{4164E8E9-E5D6-45D8-9E03-E21727A5C7ED}" destId="{15B2C8DB-4F21-4594-9CFF-BCE774CE815F}" srcOrd="10" destOrd="0" presId="urn:microsoft.com/office/officeart/2005/8/layout/radial4"/>
    <dgm:cxn modelId="{C4D21374-74FE-406C-B2BD-25193E1C4DE7}" type="presParOf" srcId="{4164E8E9-E5D6-45D8-9E03-E21727A5C7ED}" destId="{CD1FCB13-1B20-490A-9159-A31A4614B28C}" srcOrd="11" destOrd="0" presId="urn:microsoft.com/office/officeart/2005/8/layout/radial4"/>
    <dgm:cxn modelId="{250B18CE-E278-4E3C-AD04-B2F749744C49}" type="presParOf" srcId="{4164E8E9-E5D6-45D8-9E03-E21727A5C7ED}" destId="{84CC4FBE-B5C0-4CE5-89E1-94922BF894C3}" srcOrd="12" destOrd="0" presId="urn:microsoft.com/office/officeart/2005/8/layout/radial4"/>
    <dgm:cxn modelId="{74AB13C3-8380-473F-B2F2-67F73C2FA577}" type="presParOf" srcId="{4164E8E9-E5D6-45D8-9E03-E21727A5C7ED}" destId="{BCBB6B88-A1C4-48EA-AE8B-6793C7F6F2E3}" srcOrd="13" destOrd="0" presId="urn:microsoft.com/office/officeart/2005/8/layout/radial4"/>
    <dgm:cxn modelId="{6919A9D1-CA8B-49F6-B3BF-F5B668657286}" type="presParOf" srcId="{4164E8E9-E5D6-45D8-9E03-E21727A5C7ED}" destId="{15A03AE5-8A12-416F-9BA7-B568030FA7F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51E0F-5126-4030-8C7F-D13BE4C843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C724D6-DDE2-4562-BCCF-1A723E21D27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Yes </a:t>
          </a:r>
          <a:br>
            <a:rPr lang="en-GB" b="1" dirty="0"/>
          </a:br>
          <a:r>
            <a:rPr lang="en-GB" b="1" dirty="0"/>
            <a:t>/ No</a:t>
          </a:r>
        </a:p>
      </dgm:t>
    </dgm:pt>
    <dgm:pt modelId="{E91B0796-5340-443D-8B69-32A8D47A8F5A}" type="parTrans" cxnId="{3262F3E1-A452-4552-BEB1-34A3EF72DD5F}">
      <dgm:prSet/>
      <dgm:spPr/>
      <dgm:t>
        <a:bodyPr/>
        <a:lstStyle/>
        <a:p>
          <a:endParaRPr lang="en-GB"/>
        </a:p>
      </dgm:t>
    </dgm:pt>
    <dgm:pt modelId="{FF087DF8-53A2-45B1-8C51-08257459221E}" type="sibTrans" cxnId="{3262F3E1-A452-4552-BEB1-34A3EF72DD5F}">
      <dgm:prSet/>
      <dgm:spPr/>
      <dgm:t>
        <a:bodyPr/>
        <a:lstStyle/>
        <a:p>
          <a:endParaRPr lang="en-GB"/>
        </a:p>
      </dgm:t>
    </dgm:pt>
    <dgm:pt modelId="{07CB99CD-CB07-4E3E-9BD7-B1744D42B816}">
      <dgm:prSet phldrT="[Text]"/>
      <dgm:spPr/>
      <dgm:t>
        <a:bodyPr/>
        <a:lstStyle/>
        <a:p>
          <a:r>
            <a:rPr lang="en-GB" dirty="0"/>
            <a:t>Data Quality</a:t>
          </a:r>
        </a:p>
      </dgm:t>
    </dgm:pt>
    <dgm:pt modelId="{8CB05D63-7A2E-4116-A862-5F75E6DDC1ED}" type="parTrans" cxnId="{102E4D91-D4AD-4FE9-A51F-7E93D9375607}">
      <dgm:prSet/>
      <dgm:spPr/>
      <dgm:t>
        <a:bodyPr/>
        <a:lstStyle/>
        <a:p>
          <a:endParaRPr lang="en-GB"/>
        </a:p>
      </dgm:t>
    </dgm:pt>
    <dgm:pt modelId="{615E00B8-5E80-4443-9FE9-D2EF1E86E746}" type="sibTrans" cxnId="{102E4D91-D4AD-4FE9-A51F-7E93D9375607}">
      <dgm:prSet/>
      <dgm:spPr/>
      <dgm:t>
        <a:bodyPr/>
        <a:lstStyle/>
        <a:p>
          <a:endParaRPr lang="en-GB"/>
        </a:p>
      </dgm:t>
    </dgm:pt>
    <dgm:pt modelId="{AEC5B1DF-6C3D-42CA-880F-154D01A4F536}">
      <dgm:prSet phldrT="[Text]"/>
      <dgm:spPr/>
      <dgm:t>
        <a:bodyPr/>
        <a:lstStyle/>
        <a:p>
          <a:r>
            <a:rPr lang="en-GB" dirty="0"/>
            <a:t>Usability of data</a:t>
          </a:r>
        </a:p>
      </dgm:t>
    </dgm:pt>
    <dgm:pt modelId="{D2A15C8C-26B4-4FD2-8DAA-851399AA3D37}" type="parTrans" cxnId="{E051D1FA-8AA7-4D53-9FBE-F471007838B3}">
      <dgm:prSet/>
      <dgm:spPr/>
      <dgm:t>
        <a:bodyPr/>
        <a:lstStyle/>
        <a:p>
          <a:endParaRPr lang="en-GB"/>
        </a:p>
      </dgm:t>
    </dgm:pt>
    <dgm:pt modelId="{D19C42DA-34F0-4275-BACC-34E8B66B22FE}" type="sibTrans" cxnId="{E051D1FA-8AA7-4D53-9FBE-F471007838B3}">
      <dgm:prSet/>
      <dgm:spPr/>
      <dgm:t>
        <a:bodyPr/>
        <a:lstStyle/>
        <a:p>
          <a:endParaRPr lang="en-GB"/>
        </a:p>
      </dgm:t>
    </dgm:pt>
    <dgm:pt modelId="{40A2B79D-CD11-452E-801B-26B019BD8CE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When</a:t>
          </a:r>
        </a:p>
      </dgm:t>
    </dgm:pt>
    <dgm:pt modelId="{960F9374-D0D4-44BC-88EC-938706353FC7}" type="parTrans" cxnId="{9B0783F0-92A7-4341-8B63-556357A5C32D}">
      <dgm:prSet/>
      <dgm:spPr/>
      <dgm:t>
        <a:bodyPr/>
        <a:lstStyle/>
        <a:p>
          <a:endParaRPr lang="en-GB"/>
        </a:p>
      </dgm:t>
    </dgm:pt>
    <dgm:pt modelId="{287A4949-F41C-4E9C-B78F-5F4A5CFBB830}" type="sibTrans" cxnId="{9B0783F0-92A7-4341-8B63-556357A5C32D}">
      <dgm:prSet/>
      <dgm:spPr/>
      <dgm:t>
        <a:bodyPr/>
        <a:lstStyle/>
        <a:p>
          <a:endParaRPr lang="en-GB"/>
        </a:p>
      </dgm:t>
    </dgm:pt>
    <dgm:pt modelId="{EC5CA302-8CA1-4016-9E3C-02CC392AF7EB}">
      <dgm:prSet phldrT="[Text]"/>
      <dgm:spPr/>
      <dgm:t>
        <a:bodyPr/>
        <a:lstStyle/>
        <a:p>
          <a:r>
            <a:rPr lang="en-GB" dirty="0"/>
            <a:t>January 2020?</a:t>
          </a:r>
        </a:p>
      </dgm:t>
    </dgm:pt>
    <dgm:pt modelId="{7C8C2143-E937-4839-893A-2FEFE0EB79F6}" type="parTrans" cxnId="{7984F732-50AC-47EC-AE94-9CDB9C3C55B0}">
      <dgm:prSet/>
      <dgm:spPr/>
      <dgm:t>
        <a:bodyPr/>
        <a:lstStyle/>
        <a:p>
          <a:endParaRPr lang="en-GB"/>
        </a:p>
      </dgm:t>
    </dgm:pt>
    <dgm:pt modelId="{7695E0E2-F649-4701-B2DE-89C261B0B020}" type="sibTrans" cxnId="{7984F732-50AC-47EC-AE94-9CDB9C3C55B0}">
      <dgm:prSet/>
      <dgm:spPr/>
      <dgm:t>
        <a:bodyPr/>
        <a:lstStyle/>
        <a:p>
          <a:endParaRPr lang="en-GB"/>
        </a:p>
      </dgm:t>
    </dgm:pt>
    <dgm:pt modelId="{93101D20-BD5D-4A4E-B0AA-85BECD04D179}">
      <dgm:prSet phldrT="[Text]"/>
      <dgm:spPr/>
      <dgm:t>
        <a:bodyPr/>
        <a:lstStyle/>
        <a:p>
          <a:r>
            <a:rPr lang="en-GB" dirty="0"/>
            <a:t>Other suggestions?</a:t>
          </a:r>
        </a:p>
      </dgm:t>
    </dgm:pt>
    <dgm:pt modelId="{43B811E8-3B63-4675-B646-B7E025955227}" type="parTrans" cxnId="{03DD3739-5CF0-443E-BBB2-6AE699252F20}">
      <dgm:prSet/>
      <dgm:spPr/>
      <dgm:t>
        <a:bodyPr/>
        <a:lstStyle/>
        <a:p>
          <a:endParaRPr lang="en-GB"/>
        </a:p>
      </dgm:t>
    </dgm:pt>
    <dgm:pt modelId="{0F6AE886-63F8-464E-AEA5-78082AEEA370}" type="sibTrans" cxnId="{03DD3739-5CF0-443E-BBB2-6AE699252F20}">
      <dgm:prSet/>
      <dgm:spPr/>
      <dgm:t>
        <a:bodyPr/>
        <a:lstStyle/>
        <a:p>
          <a:endParaRPr lang="en-GB"/>
        </a:p>
      </dgm:t>
    </dgm:pt>
    <dgm:pt modelId="{3F492BCB-D444-4119-A3EA-FBEC20D12B1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How</a:t>
          </a:r>
        </a:p>
      </dgm:t>
    </dgm:pt>
    <dgm:pt modelId="{A1FBCFF0-35BE-4B48-8DAC-FE3E7EDC06E4}" type="parTrans" cxnId="{165CB207-0B90-4CFD-B26B-238A4D87BDC0}">
      <dgm:prSet/>
      <dgm:spPr/>
      <dgm:t>
        <a:bodyPr/>
        <a:lstStyle/>
        <a:p>
          <a:endParaRPr lang="en-GB"/>
        </a:p>
      </dgm:t>
    </dgm:pt>
    <dgm:pt modelId="{31C6784D-A33F-4B61-B61C-FED4342E13BB}" type="sibTrans" cxnId="{165CB207-0B90-4CFD-B26B-238A4D87BDC0}">
      <dgm:prSet/>
      <dgm:spPr/>
      <dgm:t>
        <a:bodyPr/>
        <a:lstStyle/>
        <a:p>
          <a:endParaRPr lang="en-GB"/>
        </a:p>
      </dgm:t>
    </dgm:pt>
    <dgm:pt modelId="{C20D8643-057A-47D8-8347-7DFE8CFDE327}">
      <dgm:prSet phldrT="[Text]"/>
      <dgm:spPr/>
      <dgm:t>
        <a:bodyPr/>
        <a:lstStyle/>
        <a:p>
          <a:r>
            <a:rPr lang="en-GB" dirty="0"/>
            <a:t>Tech Team to work with publishers</a:t>
          </a:r>
        </a:p>
      </dgm:t>
    </dgm:pt>
    <dgm:pt modelId="{B95F475F-7DDA-4AC9-8516-67FCE0B5EEA2}" type="parTrans" cxnId="{1E31727F-746B-437E-9955-290992FFBC78}">
      <dgm:prSet/>
      <dgm:spPr/>
      <dgm:t>
        <a:bodyPr/>
        <a:lstStyle/>
        <a:p>
          <a:endParaRPr lang="en-GB"/>
        </a:p>
      </dgm:t>
    </dgm:pt>
    <dgm:pt modelId="{15C6A345-F41D-40D1-8159-F8B96EA65484}" type="sibTrans" cxnId="{1E31727F-746B-437E-9955-290992FFBC78}">
      <dgm:prSet/>
      <dgm:spPr/>
      <dgm:t>
        <a:bodyPr/>
        <a:lstStyle/>
        <a:p>
          <a:endParaRPr lang="en-GB"/>
        </a:p>
      </dgm:t>
    </dgm:pt>
    <dgm:pt modelId="{3E084B0C-83B6-4514-BAD9-4B4DB55AF80E}">
      <dgm:prSet phldrT="[Text]"/>
      <dgm:spPr/>
      <dgm:t>
        <a:bodyPr/>
        <a:lstStyle/>
        <a:p>
          <a:r>
            <a:rPr lang="en-GB" dirty="0"/>
            <a:t>TAG to refine technical details</a:t>
          </a:r>
        </a:p>
      </dgm:t>
    </dgm:pt>
    <dgm:pt modelId="{A4ECFEB1-B664-4812-B3B4-533C764E7E46}" type="parTrans" cxnId="{77ADD8E7-C2B5-4047-9570-4786A00EFF7D}">
      <dgm:prSet/>
      <dgm:spPr/>
      <dgm:t>
        <a:bodyPr/>
        <a:lstStyle/>
        <a:p>
          <a:endParaRPr lang="en-GB"/>
        </a:p>
      </dgm:t>
    </dgm:pt>
    <dgm:pt modelId="{501BD670-73F2-402F-9B79-4E0C56E49F43}" type="sibTrans" cxnId="{77ADD8E7-C2B5-4047-9570-4786A00EFF7D}">
      <dgm:prSet/>
      <dgm:spPr/>
      <dgm:t>
        <a:bodyPr/>
        <a:lstStyle/>
        <a:p>
          <a:endParaRPr lang="en-GB"/>
        </a:p>
      </dgm:t>
    </dgm:pt>
    <dgm:pt modelId="{013CAF6D-B453-486F-A0E9-84B5A243DC84}" type="pres">
      <dgm:prSet presAssocID="{C8A51E0F-5126-4030-8C7F-D13BE4C843C2}" presName="linearFlow" presStyleCnt="0">
        <dgm:presLayoutVars>
          <dgm:dir/>
          <dgm:animLvl val="lvl"/>
          <dgm:resizeHandles val="exact"/>
        </dgm:presLayoutVars>
      </dgm:prSet>
      <dgm:spPr/>
    </dgm:pt>
    <dgm:pt modelId="{D70F5C76-3272-4555-B288-5C0696BF8210}" type="pres">
      <dgm:prSet presAssocID="{C1C724D6-DDE2-4562-BCCF-1A723E21D27F}" presName="composite" presStyleCnt="0"/>
      <dgm:spPr/>
    </dgm:pt>
    <dgm:pt modelId="{D36CA966-F4CD-4634-AE02-C5EDB94A4839}" type="pres">
      <dgm:prSet presAssocID="{C1C724D6-DDE2-4562-BCCF-1A723E21D27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8E458D-E8E3-4A71-8BE5-62C71AA2DC59}" type="pres">
      <dgm:prSet presAssocID="{C1C724D6-DDE2-4562-BCCF-1A723E21D27F}" presName="descendantText" presStyleLbl="alignAcc1" presStyleIdx="0" presStyleCnt="3">
        <dgm:presLayoutVars>
          <dgm:bulletEnabled val="1"/>
        </dgm:presLayoutVars>
      </dgm:prSet>
      <dgm:spPr/>
    </dgm:pt>
    <dgm:pt modelId="{85EC0ED2-703F-4240-A6D2-69D70A9D6326}" type="pres">
      <dgm:prSet presAssocID="{FF087DF8-53A2-45B1-8C51-08257459221E}" presName="sp" presStyleCnt="0"/>
      <dgm:spPr/>
    </dgm:pt>
    <dgm:pt modelId="{C327B116-A57F-404D-80A0-A86851CF43CF}" type="pres">
      <dgm:prSet presAssocID="{40A2B79D-CD11-452E-801B-26B019BD8CE0}" presName="composite" presStyleCnt="0"/>
      <dgm:spPr/>
    </dgm:pt>
    <dgm:pt modelId="{7C71D1D0-6C8D-4A43-92CB-5065727F4FA9}" type="pres">
      <dgm:prSet presAssocID="{40A2B79D-CD11-452E-801B-26B019BD8CE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95A9ED-3E4B-42CE-ADEC-06DBDB186B28}" type="pres">
      <dgm:prSet presAssocID="{40A2B79D-CD11-452E-801B-26B019BD8CE0}" presName="descendantText" presStyleLbl="alignAcc1" presStyleIdx="1" presStyleCnt="3">
        <dgm:presLayoutVars>
          <dgm:bulletEnabled val="1"/>
        </dgm:presLayoutVars>
      </dgm:prSet>
      <dgm:spPr/>
    </dgm:pt>
    <dgm:pt modelId="{A55678EE-D223-442A-9E2D-60F76E8CEEC7}" type="pres">
      <dgm:prSet presAssocID="{287A4949-F41C-4E9C-B78F-5F4A5CFBB830}" presName="sp" presStyleCnt="0"/>
      <dgm:spPr/>
    </dgm:pt>
    <dgm:pt modelId="{23DCA43D-B9D0-4C3C-AE86-AA0736E2EDBC}" type="pres">
      <dgm:prSet presAssocID="{3F492BCB-D444-4119-A3EA-FBEC20D12B1E}" presName="composite" presStyleCnt="0"/>
      <dgm:spPr/>
    </dgm:pt>
    <dgm:pt modelId="{A3117ACF-CCE2-49CA-9159-A26C7F7D6150}" type="pres">
      <dgm:prSet presAssocID="{3F492BCB-D444-4119-A3EA-FBEC20D12B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4E82B2-83C3-42AD-B609-1A570B90A225}" type="pres">
      <dgm:prSet presAssocID="{3F492BCB-D444-4119-A3EA-FBEC20D12B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65CB207-0B90-4CFD-B26B-238A4D87BDC0}" srcId="{C8A51E0F-5126-4030-8C7F-D13BE4C843C2}" destId="{3F492BCB-D444-4119-A3EA-FBEC20D12B1E}" srcOrd="2" destOrd="0" parTransId="{A1FBCFF0-35BE-4B48-8DAC-FE3E7EDC06E4}" sibTransId="{31C6784D-A33F-4B61-B61C-FED4342E13BB}"/>
    <dgm:cxn modelId="{C93B6B1B-1FDF-41AC-B108-D39C3222923D}" type="presOf" srcId="{3F492BCB-D444-4119-A3EA-FBEC20D12B1E}" destId="{A3117ACF-CCE2-49CA-9159-A26C7F7D6150}" srcOrd="0" destOrd="0" presId="urn:microsoft.com/office/officeart/2005/8/layout/chevron2"/>
    <dgm:cxn modelId="{7984F732-50AC-47EC-AE94-9CDB9C3C55B0}" srcId="{40A2B79D-CD11-452E-801B-26B019BD8CE0}" destId="{EC5CA302-8CA1-4016-9E3C-02CC392AF7EB}" srcOrd="0" destOrd="0" parTransId="{7C8C2143-E937-4839-893A-2FEFE0EB79F6}" sibTransId="{7695E0E2-F649-4701-B2DE-89C261B0B020}"/>
    <dgm:cxn modelId="{03DD3739-5CF0-443E-BBB2-6AE699252F20}" srcId="{40A2B79D-CD11-452E-801B-26B019BD8CE0}" destId="{93101D20-BD5D-4A4E-B0AA-85BECD04D179}" srcOrd="1" destOrd="0" parTransId="{43B811E8-3B63-4675-B646-B7E025955227}" sibTransId="{0F6AE886-63F8-464E-AEA5-78082AEEA370}"/>
    <dgm:cxn modelId="{C0DC6D3E-E002-4DEF-856F-8029DD78184E}" type="presOf" srcId="{C1C724D6-DDE2-4562-BCCF-1A723E21D27F}" destId="{D36CA966-F4CD-4634-AE02-C5EDB94A4839}" srcOrd="0" destOrd="0" presId="urn:microsoft.com/office/officeart/2005/8/layout/chevron2"/>
    <dgm:cxn modelId="{4BFEFF54-19FB-42BE-9E6B-0712DBF21456}" type="presOf" srcId="{AEC5B1DF-6C3D-42CA-880F-154D01A4F536}" destId="{318E458D-E8E3-4A71-8BE5-62C71AA2DC59}" srcOrd="0" destOrd="1" presId="urn:microsoft.com/office/officeart/2005/8/layout/chevron2"/>
    <dgm:cxn modelId="{8A821278-17E6-40CD-A306-4A03A590DCA6}" type="presOf" srcId="{EC5CA302-8CA1-4016-9E3C-02CC392AF7EB}" destId="{2895A9ED-3E4B-42CE-ADEC-06DBDB186B28}" srcOrd="0" destOrd="0" presId="urn:microsoft.com/office/officeart/2005/8/layout/chevron2"/>
    <dgm:cxn modelId="{1E31727F-746B-437E-9955-290992FFBC78}" srcId="{3F492BCB-D444-4119-A3EA-FBEC20D12B1E}" destId="{C20D8643-057A-47D8-8347-7DFE8CFDE327}" srcOrd="0" destOrd="0" parTransId="{B95F475F-7DDA-4AC9-8516-67FCE0B5EEA2}" sibTransId="{15C6A345-F41D-40D1-8159-F8B96EA65484}"/>
    <dgm:cxn modelId="{C47DA087-6662-4B4C-AA4A-3FA761BC4263}" type="presOf" srcId="{C20D8643-057A-47D8-8347-7DFE8CFDE327}" destId="{D54E82B2-83C3-42AD-B609-1A570B90A225}" srcOrd="0" destOrd="0" presId="urn:microsoft.com/office/officeart/2005/8/layout/chevron2"/>
    <dgm:cxn modelId="{102E4D91-D4AD-4FE9-A51F-7E93D9375607}" srcId="{C1C724D6-DDE2-4562-BCCF-1A723E21D27F}" destId="{07CB99CD-CB07-4E3E-9BD7-B1744D42B816}" srcOrd="0" destOrd="0" parTransId="{8CB05D63-7A2E-4116-A862-5F75E6DDC1ED}" sibTransId="{615E00B8-5E80-4443-9FE9-D2EF1E86E746}"/>
    <dgm:cxn modelId="{E21EB9BF-E4DE-462D-8D67-869FD0A1D425}" type="presOf" srcId="{93101D20-BD5D-4A4E-B0AA-85BECD04D179}" destId="{2895A9ED-3E4B-42CE-ADEC-06DBDB186B28}" srcOrd="0" destOrd="1" presId="urn:microsoft.com/office/officeart/2005/8/layout/chevron2"/>
    <dgm:cxn modelId="{2D0B86D9-6B8B-4823-A8F2-6C769732D975}" type="presOf" srcId="{3E084B0C-83B6-4514-BAD9-4B4DB55AF80E}" destId="{D54E82B2-83C3-42AD-B609-1A570B90A225}" srcOrd="0" destOrd="1" presId="urn:microsoft.com/office/officeart/2005/8/layout/chevron2"/>
    <dgm:cxn modelId="{3262F3E1-A452-4552-BEB1-34A3EF72DD5F}" srcId="{C8A51E0F-5126-4030-8C7F-D13BE4C843C2}" destId="{C1C724D6-DDE2-4562-BCCF-1A723E21D27F}" srcOrd="0" destOrd="0" parTransId="{E91B0796-5340-443D-8B69-32A8D47A8F5A}" sibTransId="{FF087DF8-53A2-45B1-8C51-08257459221E}"/>
    <dgm:cxn modelId="{77ADD8E7-C2B5-4047-9570-4786A00EFF7D}" srcId="{3F492BCB-D444-4119-A3EA-FBEC20D12B1E}" destId="{3E084B0C-83B6-4514-BAD9-4B4DB55AF80E}" srcOrd="1" destOrd="0" parTransId="{A4ECFEB1-B664-4812-B3B4-533C764E7E46}" sibTransId="{501BD670-73F2-402F-9B79-4E0C56E49F43}"/>
    <dgm:cxn modelId="{CAA80AEE-2F5E-43D8-8302-D50BDB0E7BFE}" type="presOf" srcId="{07CB99CD-CB07-4E3E-9BD7-B1744D42B816}" destId="{318E458D-E8E3-4A71-8BE5-62C71AA2DC59}" srcOrd="0" destOrd="0" presId="urn:microsoft.com/office/officeart/2005/8/layout/chevron2"/>
    <dgm:cxn modelId="{9B0783F0-92A7-4341-8B63-556357A5C32D}" srcId="{C8A51E0F-5126-4030-8C7F-D13BE4C843C2}" destId="{40A2B79D-CD11-452E-801B-26B019BD8CE0}" srcOrd="1" destOrd="0" parTransId="{960F9374-D0D4-44BC-88EC-938706353FC7}" sibTransId="{287A4949-F41C-4E9C-B78F-5F4A5CFBB830}"/>
    <dgm:cxn modelId="{B90256F2-5F41-41B9-8F2F-F91865657271}" type="presOf" srcId="{40A2B79D-CD11-452E-801B-26B019BD8CE0}" destId="{7C71D1D0-6C8D-4A43-92CB-5065727F4FA9}" srcOrd="0" destOrd="0" presId="urn:microsoft.com/office/officeart/2005/8/layout/chevron2"/>
    <dgm:cxn modelId="{EE3997F5-F86F-4E06-995E-C7F8A8129000}" type="presOf" srcId="{C8A51E0F-5126-4030-8C7F-D13BE4C843C2}" destId="{013CAF6D-B453-486F-A0E9-84B5A243DC84}" srcOrd="0" destOrd="0" presId="urn:microsoft.com/office/officeart/2005/8/layout/chevron2"/>
    <dgm:cxn modelId="{E051D1FA-8AA7-4D53-9FBE-F471007838B3}" srcId="{C1C724D6-DDE2-4562-BCCF-1A723E21D27F}" destId="{AEC5B1DF-6C3D-42CA-880F-154D01A4F536}" srcOrd="1" destOrd="0" parTransId="{D2A15C8C-26B4-4FD2-8DAA-851399AA3D37}" sibTransId="{D19C42DA-34F0-4275-BACC-34E8B66B22FE}"/>
    <dgm:cxn modelId="{CB6E57EF-6528-47DB-AF85-A7459A1B2AA2}" type="presParOf" srcId="{013CAF6D-B453-486F-A0E9-84B5A243DC84}" destId="{D70F5C76-3272-4555-B288-5C0696BF8210}" srcOrd="0" destOrd="0" presId="urn:microsoft.com/office/officeart/2005/8/layout/chevron2"/>
    <dgm:cxn modelId="{5FDF096A-671F-440B-8A04-65FE28A18819}" type="presParOf" srcId="{D70F5C76-3272-4555-B288-5C0696BF8210}" destId="{D36CA966-F4CD-4634-AE02-C5EDB94A4839}" srcOrd="0" destOrd="0" presId="urn:microsoft.com/office/officeart/2005/8/layout/chevron2"/>
    <dgm:cxn modelId="{BFB7A26F-9898-46C5-844C-3670CE050A4F}" type="presParOf" srcId="{D70F5C76-3272-4555-B288-5C0696BF8210}" destId="{318E458D-E8E3-4A71-8BE5-62C71AA2DC59}" srcOrd="1" destOrd="0" presId="urn:microsoft.com/office/officeart/2005/8/layout/chevron2"/>
    <dgm:cxn modelId="{109F18FF-4961-4B80-A4A8-1E389ED9AF61}" type="presParOf" srcId="{013CAF6D-B453-486F-A0E9-84B5A243DC84}" destId="{85EC0ED2-703F-4240-A6D2-69D70A9D6326}" srcOrd="1" destOrd="0" presId="urn:microsoft.com/office/officeart/2005/8/layout/chevron2"/>
    <dgm:cxn modelId="{71C5B685-841B-43CF-B10F-E95D9AE60219}" type="presParOf" srcId="{013CAF6D-B453-486F-A0E9-84B5A243DC84}" destId="{C327B116-A57F-404D-80A0-A86851CF43CF}" srcOrd="2" destOrd="0" presId="urn:microsoft.com/office/officeart/2005/8/layout/chevron2"/>
    <dgm:cxn modelId="{68E97D30-80FF-404B-8021-5D9FEFBBDAF9}" type="presParOf" srcId="{C327B116-A57F-404D-80A0-A86851CF43CF}" destId="{7C71D1D0-6C8D-4A43-92CB-5065727F4FA9}" srcOrd="0" destOrd="0" presId="urn:microsoft.com/office/officeart/2005/8/layout/chevron2"/>
    <dgm:cxn modelId="{C2162B32-E716-44C0-AFD9-E694B6A90F1E}" type="presParOf" srcId="{C327B116-A57F-404D-80A0-A86851CF43CF}" destId="{2895A9ED-3E4B-42CE-ADEC-06DBDB186B28}" srcOrd="1" destOrd="0" presId="urn:microsoft.com/office/officeart/2005/8/layout/chevron2"/>
    <dgm:cxn modelId="{EE04DA3E-0C9B-4FEA-B084-D0BD23D0078C}" type="presParOf" srcId="{013CAF6D-B453-486F-A0E9-84B5A243DC84}" destId="{A55678EE-D223-442A-9E2D-60F76E8CEEC7}" srcOrd="3" destOrd="0" presId="urn:microsoft.com/office/officeart/2005/8/layout/chevron2"/>
    <dgm:cxn modelId="{647F3684-5582-42CA-8729-1431AEE15B60}" type="presParOf" srcId="{013CAF6D-B453-486F-A0E9-84B5A243DC84}" destId="{23DCA43D-B9D0-4C3C-AE86-AA0736E2EDBC}" srcOrd="4" destOrd="0" presId="urn:microsoft.com/office/officeart/2005/8/layout/chevron2"/>
    <dgm:cxn modelId="{0A89184D-8B76-4E48-A5B4-560E88EBB24B}" type="presParOf" srcId="{23DCA43D-B9D0-4C3C-AE86-AA0736E2EDBC}" destId="{A3117ACF-CCE2-49CA-9159-A26C7F7D6150}" srcOrd="0" destOrd="0" presId="urn:microsoft.com/office/officeart/2005/8/layout/chevron2"/>
    <dgm:cxn modelId="{A36A521B-8302-4DF3-B205-3A91F31CF953}" type="presParOf" srcId="{23DCA43D-B9D0-4C3C-AE86-AA0736E2EDBC}" destId="{D54E82B2-83C3-42AD-B609-1A570B90A2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FB6A-01A5-42A1-9C7C-AC0602CD6FB7}">
      <dsp:nvSpPr>
        <dsp:cNvPr id="0" name=""/>
        <dsp:cNvSpPr/>
      </dsp:nvSpPr>
      <dsp:spPr>
        <a:xfrm>
          <a:off x="3671743" y="1338117"/>
          <a:ext cx="8912512" cy="891251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D8101-FC2F-4615-B735-C1ABE326BE1A}">
      <dsp:nvSpPr>
        <dsp:cNvPr id="0" name=""/>
        <dsp:cNvSpPr/>
      </dsp:nvSpPr>
      <dsp:spPr>
        <a:xfrm>
          <a:off x="3671743" y="1338117"/>
          <a:ext cx="8912512" cy="891251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A9914-5FE3-41C8-8F3A-722A656F8DC7}">
      <dsp:nvSpPr>
        <dsp:cNvPr id="0" name=""/>
        <dsp:cNvSpPr/>
      </dsp:nvSpPr>
      <dsp:spPr>
        <a:xfrm>
          <a:off x="3671743" y="1338117"/>
          <a:ext cx="8912512" cy="8912512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5CDE-4598-4A4F-B984-A94532351EE8}">
      <dsp:nvSpPr>
        <dsp:cNvPr id="0" name=""/>
        <dsp:cNvSpPr/>
      </dsp:nvSpPr>
      <dsp:spPr>
        <a:xfrm>
          <a:off x="3671743" y="1338117"/>
          <a:ext cx="8912512" cy="8912512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CB36E-139F-4C1B-A3C5-5B1A3EDE1FA9}">
      <dsp:nvSpPr>
        <dsp:cNvPr id="0" name=""/>
        <dsp:cNvSpPr/>
      </dsp:nvSpPr>
      <dsp:spPr>
        <a:xfrm>
          <a:off x="3671743" y="1338117"/>
          <a:ext cx="8912512" cy="8912512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0D2A9-BE57-4BF1-9E48-E4C45D673D76}">
      <dsp:nvSpPr>
        <dsp:cNvPr id="0" name=""/>
        <dsp:cNvSpPr/>
      </dsp:nvSpPr>
      <dsp:spPr>
        <a:xfrm>
          <a:off x="6076156" y="3742530"/>
          <a:ext cx="4103687" cy="4103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IATI Core</a:t>
          </a:r>
        </a:p>
      </dsp:txBody>
      <dsp:txXfrm>
        <a:off x="6677127" y="4343501"/>
        <a:ext cx="2901745" cy="2901745"/>
      </dsp:txXfrm>
    </dsp:sp>
    <dsp:sp modelId="{01FD595A-969A-459C-A8E2-E054A966C0BF}">
      <dsp:nvSpPr>
        <dsp:cNvPr id="0" name=""/>
        <dsp:cNvSpPr/>
      </dsp:nvSpPr>
      <dsp:spPr>
        <a:xfrm>
          <a:off x="6691709" y="5240"/>
          <a:ext cx="2872581" cy="28725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Standard</a:t>
          </a:r>
        </a:p>
      </dsp:txBody>
      <dsp:txXfrm>
        <a:off x="7112389" y="425920"/>
        <a:ext cx="2031221" cy="2031221"/>
      </dsp:txXfrm>
    </dsp:sp>
    <dsp:sp modelId="{B29778B8-849A-47D9-8BD2-D63F4FB03DD5}">
      <dsp:nvSpPr>
        <dsp:cNvPr id="0" name=""/>
        <dsp:cNvSpPr/>
      </dsp:nvSpPr>
      <dsp:spPr>
        <a:xfrm>
          <a:off x="10831509" y="3012980"/>
          <a:ext cx="2872581" cy="28725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Registry</a:t>
          </a:r>
        </a:p>
      </dsp:txBody>
      <dsp:txXfrm>
        <a:off x="11252189" y="3433660"/>
        <a:ext cx="2031221" cy="2031221"/>
      </dsp:txXfrm>
    </dsp:sp>
    <dsp:sp modelId="{F7D151AF-3C44-45CE-B274-AE77CA453E83}">
      <dsp:nvSpPr>
        <dsp:cNvPr id="0" name=""/>
        <dsp:cNvSpPr/>
      </dsp:nvSpPr>
      <dsp:spPr>
        <a:xfrm>
          <a:off x="9250246" y="7879607"/>
          <a:ext cx="2872581" cy="28725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Validation</a:t>
          </a:r>
        </a:p>
      </dsp:txBody>
      <dsp:txXfrm>
        <a:off x="9670926" y="8300287"/>
        <a:ext cx="2031221" cy="2031221"/>
      </dsp:txXfrm>
    </dsp:sp>
    <dsp:sp modelId="{AB2D9C28-B567-4CA4-BFEF-6509399CB7F5}">
      <dsp:nvSpPr>
        <dsp:cNvPr id="0" name=""/>
        <dsp:cNvSpPr/>
      </dsp:nvSpPr>
      <dsp:spPr>
        <a:xfrm>
          <a:off x="4133172" y="7879607"/>
          <a:ext cx="2872581" cy="28725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Quality</a:t>
          </a:r>
        </a:p>
      </dsp:txBody>
      <dsp:txXfrm>
        <a:off x="4553852" y="8300287"/>
        <a:ext cx="2031221" cy="2031221"/>
      </dsp:txXfrm>
    </dsp:sp>
    <dsp:sp modelId="{6B734DED-768D-4CCF-A329-059A628C42FD}">
      <dsp:nvSpPr>
        <dsp:cNvPr id="0" name=""/>
        <dsp:cNvSpPr/>
      </dsp:nvSpPr>
      <dsp:spPr>
        <a:xfrm>
          <a:off x="2551909" y="3012980"/>
          <a:ext cx="2872581" cy="28725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Data Store</a:t>
          </a:r>
        </a:p>
      </dsp:txBody>
      <dsp:txXfrm>
        <a:off x="2972589" y="3433660"/>
        <a:ext cx="2031221" cy="2031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15B1-99C1-428D-AF23-DF7574C644BC}">
      <dsp:nvSpPr>
        <dsp:cNvPr id="0" name=""/>
        <dsp:cNvSpPr/>
      </dsp:nvSpPr>
      <dsp:spPr>
        <a:xfrm>
          <a:off x="8518817" y="6850577"/>
          <a:ext cx="4736515" cy="4736515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/>
            <a:t>Tech Team Workplan 2018-19</a:t>
          </a:r>
        </a:p>
      </dsp:txBody>
      <dsp:txXfrm>
        <a:off x="9212464" y="7544224"/>
        <a:ext cx="3349221" cy="3349221"/>
      </dsp:txXfrm>
    </dsp:sp>
    <dsp:sp modelId="{AAB73DCE-BA6C-4EFB-8E24-4F61AA4FDD41}">
      <dsp:nvSpPr>
        <dsp:cNvPr id="0" name=""/>
        <dsp:cNvSpPr/>
      </dsp:nvSpPr>
      <dsp:spPr>
        <a:xfrm rot="10800000">
          <a:off x="2998236" y="8543882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B79AC-C471-49CB-8F21-FE3E0155ECEA}">
      <dsp:nvSpPr>
        <dsp:cNvPr id="0" name=""/>
        <dsp:cNvSpPr/>
      </dsp:nvSpPr>
      <dsp:spPr>
        <a:xfrm>
          <a:off x="1340455" y="7892611"/>
          <a:ext cx="3315560" cy="265244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Assess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financial and human resources</a:t>
          </a:r>
        </a:p>
      </dsp:txBody>
      <dsp:txXfrm>
        <a:off x="1418143" y="7970299"/>
        <a:ext cx="3160184" cy="2497072"/>
      </dsp:txXfrm>
    </dsp:sp>
    <dsp:sp modelId="{8134DB9D-6D43-470D-B734-E4F7373E1DD6}">
      <dsp:nvSpPr>
        <dsp:cNvPr id="0" name=""/>
        <dsp:cNvSpPr/>
      </dsp:nvSpPr>
      <dsp:spPr>
        <a:xfrm rot="12600000">
          <a:off x="3705670" y="5903700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5CEB2-B407-4915-9213-1AF11835F10A}">
      <dsp:nvSpPr>
        <dsp:cNvPr id="0" name=""/>
        <dsp:cNvSpPr/>
      </dsp:nvSpPr>
      <dsp:spPr>
        <a:xfrm>
          <a:off x="2397359" y="3948191"/>
          <a:ext cx="3315560" cy="265244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Prioritise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ongoing work and new developments</a:t>
          </a:r>
        </a:p>
      </dsp:txBody>
      <dsp:txXfrm>
        <a:off x="2475047" y="4025879"/>
        <a:ext cx="3160184" cy="2497072"/>
      </dsp:txXfrm>
    </dsp:sp>
    <dsp:sp modelId="{17E4DF53-A563-4004-A0F9-3960D225B504}">
      <dsp:nvSpPr>
        <dsp:cNvPr id="0" name=""/>
        <dsp:cNvSpPr/>
      </dsp:nvSpPr>
      <dsp:spPr>
        <a:xfrm rot="14400000">
          <a:off x="5638418" y="3970952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1D69F-5D2E-4DD3-AB6C-35BFC3A01570}">
      <dsp:nvSpPr>
        <dsp:cNvPr id="0" name=""/>
        <dsp:cNvSpPr/>
      </dsp:nvSpPr>
      <dsp:spPr>
        <a:xfrm>
          <a:off x="5284875" y="1060676"/>
          <a:ext cx="3315560" cy="2652448"/>
        </a:xfrm>
        <a:prstGeom prst="roundRect">
          <a:avLst>
            <a:gd name="adj" fmla="val 10000"/>
          </a:avLst>
        </a:prstGeom>
        <a:solidFill>
          <a:srgbClr val="0F758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Review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scope of core IATI</a:t>
          </a:r>
        </a:p>
      </dsp:txBody>
      <dsp:txXfrm>
        <a:off x="5362563" y="1138364"/>
        <a:ext cx="3160184" cy="2497072"/>
      </dsp:txXfrm>
    </dsp:sp>
    <dsp:sp modelId="{385B6740-3C09-4833-94CB-2F9B61E19FEA}">
      <dsp:nvSpPr>
        <dsp:cNvPr id="0" name=""/>
        <dsp:cNvSpPr/>
      </dsp:nvSpPr>
      <dsp:spPr>
        <a:xfrm rot="16200000">
          <a:off x="8278600" y="3263517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8A2D9-831E-4E20-AE5D-15CCB5A28C58}">
      <dsp:nvSpPr>
        <dsp:cNvPr id="0" name=""/>
        <dsp:cNvSpPr/>
      </dsp:nvSpPr>
      <dsp:spPr>
        <a:xfrm>
          <a:off x="9229294" y="3772"/>
          <a:ext cx="3315560" cy="2652448"/>
        </a:xfrm>
        <a:prstGeom prst="roundRect">
          <a:avLst>
            <a:gd name="adj" fmla="val 10000"/>
          </a:avLst>
        </a:prstGeom>
        <a:solidFill>
          <a:srgbClr val="16AC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Convene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panel of IATI experts</a:t>
          </a:r>
        </a:p>
      </dsp:txBody>
      <dsp:txXfrm>
        <a:off x="9306982" y="81460"/>
        <a:ext cx="3160184" cy="2497072"/>
      </dsp:txXfrm>
    </dsp:sp>
    <dsp:sp modelId="{B457B218-CE62-4A17-A92B-A928A7655CA5}">
      <dsp:nvSpPr>
        <dsp:cNvPr id="0" name=""/>
        <dsp:cNvSpPr/>
      </dsp:nvSpPr>
      <dsp:spPr>
        <a:xfrm rot="18000000">
          <a:off x="10918782" y="3970952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2C8DB-4F21-4594-9CFF-BCE774CE815F}">
      <dsp:nvSpPr>
        <dsp:cNvPr id="0" name=""/>
        <dsp:cNvSpPr/>
      </dsp:nvSpPr>
      <dsp:spPr>
        <a:xfrm>
          <a:off x="13173713" y="1060676"/>
          <a:ext cx="3315560" cy="2652448"/>
        </a:xfrm>
        <a:prstGeom prst="roundRect">
          <a:avLst>
            <a:gd name="adj" fmla="val 10000"/>
          </a:avLst>
        </a:prstGeom>
        <a:solidFill>
          <a:srgbClr val="0F758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Review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current programme and processes </a:t>
          </a:r>
        </a:p>
      </dsp:txBody>
      <dsp:txXfrm>
        <a:off x="13251401" y="1138364"/>
        <a:ext cx="3160184" cy="2497072"/>
      </dsp:txXfrm>
    </dsp:sp>
    <dsp:sp modelId="{CD1FCB13-1B20-490A-9159-A31A4614B28C}">
      <dsp:nvSpPr>
        <dsp:cNvPr id="0" name=""/>
        <dsp:cNvSpPr/>
      </dsp:nvSpPr>
      <dsp:spPr>
        <a:xfrm rot="19800000">
          <a:off x="12851530" y="5903700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C4FBE-B5C0-4CE5-89E1-94922BF894C3}">
      <dsp:nvSpPr>
        <dsp:cNvPr id="0" name=""/>
        <dsp:cNvSpPr/>
      </dsp:nvSpPr>
      <dsp:spPr>
        <a:xfrm>
          <a:off x="16061229" y="3948191"/>
          <a:ext cx="3315560" cy="265244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Recommend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improvements to ways of working </a:t>
          </a:r>
        </a:p>
      </dsp:txBody>
      <dsp:txXfrm>
        <a:off x="16138917" y="4025879"/>
        <a:ext cx="3160184" cy="2497072"/>
      </dsp:txXfrm>
    </dsp:sp>
    <dsp:sp modelId="{BCBB6B88-A1C4-48EA-AE8B-6793C7F6F2E3}">
      <dsp:nvSpPr>
        <dsp:cNvPr id="0" name=""/>
        <dsp:cNvSpPr/>
      </dsp:nvSpPr>
      <dsp:spPr>
        <a:xfrm>
          <a:off x="13558964" y="8543882"/>
          <a:ext cx="5216949" cy="13499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03AE5-8A12-416F-9BA7-B568030FA7FE}">
      <dsp:nvSpPr>
        <dsp:cNvPr id="0" name=""/>
        <dsp:cNvSpPr/>
      </dsp:nvSpPr>
      <dsp:spPr>
        <a:xfrm>
          <a:off x="17118133" y="7892611"/>
          <a:ext cx="3315560" cy="265244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Ensure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Sustainability, accountability, relevance</a:t>
          </a:r>
        </a:p>
      </dsp:txBody>
      <dsp:txXfrm>
        <a:off x="17195821" y="7970299"/>
        <a:ext cx="3160184" cy="2497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A966-F4CD-4634-AE02-C5EDB94A4839}">
      <dsp:nvSpPr>
        <dsp:cNvPr id="0" name=""/>
        <dsp:cNvSpPr/>
      </dsp:nvSpPr>
      <dsp:spPr>
        <a:xfrm rot="5400000">
          <a:off x="-498028" y="498500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Yes </a:t>
          </a:r>
          <a:br>
            <a:rPr lang="en-GB" sz="3600" b="1" kern="1200" dirty="0"/>
          </a:br>
          <a:r>
            <a:rPr lang="en-GB" sz="3600" b="1" kern="1200" dirty="0"/>
            <a:t>/ No</a:t>
          </a:r>
        </a:p>
      </dsp:txBody>
      <dsp:txXfrm rot="-5400000">
        <a:off x="0" y="1162538"/>
        <a:ext cx="2324132" cy="996056"/>
      </dsp:txXfrm>
    </dsp:sp>
    <dsp:sp modelId="{318E458D-E8E3-4A71-8BE5-62C71AA2DC59}">
      <dsp:nvSpPr>
        <dsp:cNvPr id="0" name=""/>
        <dsp:cNvSpPr/>
      </dsp:nvSpPr>
      <dsp:spPr>
        <a:xfrm rot="5400000">
          <a:off x="8211004" y="-5886399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Data Quality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Usability of data</a:t>
          </a:r>
        </a:p>
      </dsp:txBody>
      <dsp:txXfrm rot="-5400000">
        <a:off x="2324132" y="105824"/>
        <a:ext cx="13826516" cy="1947420"/>
      </dsp:txXfrm>
    </dsp:sp>
    <dsp:sp modelId="{7C71D1D0-6C8D-4A43-92CB-5065727F4FA9}">
      <dsp:nvSpPr>
        <dsp:cNvPr id="0" name=""/>
        <dsp:cNvSpPr/>
      </dsp:nvSpPr>
      <dsp:spPr>
        <a:xfrm rot="5400000">
          <a:off x="-498028" y="3633241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When</a:t>
          </a:r>
        </a:p>
      </dsp:txBody>
      <dsp:txXfrm rot="-5400000">
        <a:off x="0" y="4297279"/>
        <a:ext cx="2324132" cy="996056"/>
      </dsp:txXfrm>
    </dsp:sp>
    <dsp:sp modelId="{2895A9ED-3E4B-42CE-ADEC-06DBDB186B28}">
      <dsp:nvSpPr>
        <dsp:cNvPr id="0" name=""/>
        <dsp:cNvSpPr/>
      </dsp:nvSpPr>
      <dsp:spPr>
        <a:xfrm rot="5400000">
          <a:off x="8211004" y="-2751658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January 2020?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Other suggestions?</a:t>
          </a:r>
        </a:p>
      </dsp:txBody>
      <dsp:txXfrm rot="-5400000">
        <a:off x="2324132" y="3240565"/>
        <a:ext cx="13826516" cy="1947420"/>
      </dsp:txXfrm>
    </dsp:sp>
    <dsp:sp modelId="{A3117ACF-CCE2-49CA-9159-A26C7F7D6150}">
      <dsp:nvSpPr>
        <dsp:cNvPr id="0" name=""/>
        <dsp:cNvSpPr/>
      </dsp:nvSpPr>
      <dsp:spPr>
        <a:xfrm rot="5400000">
          <a:off x="-498028" y="6767982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How</a:t>
          </a:r>
        </a:p>
      </dsp:txBody>
      <dsp:txXfrm rot="-5400000">
        <a:off x="0" y="7432020"/>
        <a:ext cx="2324132" cy="996056"/>
      </dsp:txXfrm>
    </dsp:sp>
    <dsp:sp modelId="{D54E82B2-83C3-42AD-B609-1A570B90A225}">
      <dsp:nvSpPr>
        <dsp:cNvPr id="0" name=""/>
        <dsp:cNvSpPr/>
      </dsp:nvSpPr>
      <dsp:spPr>
        <a:xfrm rot="5400000">
          <a:off x="8211004" y="383082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Tech Team to work with publishers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TAG to refine technical details</a:t>
          </a:r>
        </a:p>
      </dsp:txBody>
      <dsp:txXfrm rot="-5400000">
        <a:off x="2324132" y="6375306"/>
        <a:ext cx="13826516" cy="194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17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29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" name="Shape 14" descr="IATI-Gradients-1920x108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188928" cy="1370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Marque-WIth-Fade.png"/>
          <p:cNvPicPr preferRelativeResize="0"/>
          <p:nvPr/>
        </p:nvPicPr>
        <p:blipFill rotWithShape="1">
          <a:blip r:embed="rId3">
            <a:alphaModFix amt="40247"/>
          </a:blip>
          <a:srcRect/>
          <a:stretch/>
        </p:blipFill>
        <p:spPr>
          <a:xfrm>
            <a:off x="5056558" y="1418106"/>
            <a:ext cx="24441893" cy="2444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Marque-WIth-Fade.jpg"/>
          <p:cNvPicPr preferRelativeResize="0"/>
          <p:nvPr/>
        </p:nvPicPr>
        <p:blipFill rotWithShape="1">
          <a:blip r:embed="rId2">
            <a:alphaModFix amt="0"/>
          </a:blip>
          <a:srcRect/>
          <a:stretch/>
        </p:blipFill>
        <p:spPr>
          <a:xfrm>
            <a:off x="5056558" y="1418106"/>
            <a:ext cx="24564101" cy="245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1072236" y="12841703"/>
            <a:ext cx="5054244" cy="331478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International Aid Transparency Initiative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287179" y="12753174"/>
            <a:ext cx="5238102" cy="56245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Tech presentations to Members’ Assembly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20122398" y="12841703"/>
            <a:ext cx="1385541" cy="385392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July 2018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22855856" y="12749955"/>
            <a:ext cx="396826" cy="385392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0" i="0" u="none" strike="noStrike" cap="none">
              <a:solidFill>
                <a:srgbClr val="1A67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1124370" y="12534806"/>
            <a:ext cx="22135258" cy="1"/>
          </a:xfrm>
          <a:prstGeom prst="straightConnector1">
            <a:avLst/>
          </a:prstGeom>
          <a:noFill/>
          <a:ln w="12700" cap="flat" cmpd="sng">
            <a:solidFill>
              <a:srgbClr val="1A6779"/>
            </a:solidFill>
            <a:prstDash val="solid"/>
            <a:miter lim="4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275632" y="2851625"/>
            <a:ext cx="20828001" cy="4648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989748" y="779539"/>
            <a:ext cx="12802452" cy="59024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IATI Technical  Priorities</a:t>
            </a:r>
            <a:endParaRPr sz="3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1" dirty="0">
                <a:solidFill>
                  <a:srgbClr val="FFFFFF"/>
                </a:solidFill>
              </a:rPr>
              <a:t>Presentation to IATI Members Assembly</a:t>
            </a:r>
            <a:endParaRPr lang="en-US" sz="3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dirty="0">
                <a:solidFill>
                  <a:srgbClr val="FFFFFF"/>
                </a:solidFill>
              </a:rPr>
              <a:t>Bill Anderson</a:t>
            </a:r>
            <a:endParaRPr lang="en-US" sz="3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r>
              <a:rPr lang="en-US" sz="3800" dirty="0">
                <a:solidFill>
                  <a:srgbClr val="FFFFFF"/>
                </a:solidFill>
              </a:rPr>
              <a:t>y 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</a:p>
        </p:txBody>
      </p:sp>
      <p:pic>
        <p:nvPicPr>
          <p:cNvPr id="34" name="Shape 3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971" y="11125437"/>
            <a:ext cx="4303781" cy="142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BA315CB-9D12-47E2-AF30-F32F7B603AA0}"/>
              </a:ext>
            </a:extLst>
          </p:cNvPr>
          <p:cNvSpPr/>
          <p:nvPr/>
        </p:nvSpPr>
        <p:spPr>
          <a:xfrm>
            <a:off x="7949682" y="3041779"/>
            <a:ext cx="8416212" cy="8397551"/>
          </a:xfrm>
          <a:prstGeom prst="ellipse">
            <a:avLst/>
          </a:prstGeom>
          <a:solidFill>
            <a:srgbClr val="16A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A23046-7780-4E17-A474-0B188B42AFD4}"/>
              </a:ext>
            </a:extLst>
          </p:cNvPr>
          <p:cNvGraphicFramePr/>
          <p:nvPr/>
        </p:nvGraphicFramePr>
        <p:xfrm>
          <a:off x="4064000" y="143933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EFE9BA-BF18-4833-A1E8-26074C7F0319}"/>
              </a:ext>
            </a:extLst>
          </p:cNvPr>
          <p:cNvSpPr txBox="1"/>
          <p:nvPr/>
        </p:nvSpPr>
        <p:spPr>
          <a:xfrm>
            <a:off x="10887269" y="4273422"/>
            <a:ext cx="276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C504792-78DD-40D6-902A-69CF0EA2F3EC}"/>
              </a:ext>
            </a:extLst>
          </p:cNvPr>
          <p:cNvSpPr/>
          <p:nvPr/>
        </p:nvSpPr>
        <p:spPr>
          <a:xfrm>
            <a:off x="18227869" y="5104419"/>
            <a:ext cx="5486400" cy="3060441"/>
          </a:xfrm>
          <a:prstGeom prst="wedgeEllipseCallout">
            <a:avLst>
              <a:gd name="adj1" fmla="val -67432"/>
              <a:gd name="adj2" fmla="val -1981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Add validation and </a:t>
            </a:r>
            <a:br>
              <a:rPr lang="en-GB" sz="3200" dirty="0"/>
            </a:br>
            <a:r>
              <a:rPr lang="en-GB" sz="3200" dirty="0"/>
              <a:t>publisher feedback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7D484E9-27CB-46C1-98F3-7D9444056269}"/>
              </a:ext>
            </a:extLst>
          </p:cNvPr>
          <p:cNvSpPr/>
          <p:nvPr/>
        </p:nvSpPr>
        <p:spPr>
          <a:xfrm>
            <a:off x="17508376" y="8948053"/>
            <a:ext cx="5486400" cy="3060441"/>
          </a:xfrm>
          <a:prstGeom prst="wedgeEllipseCallout">
            <a:avLst>
              <a:gd name="adj1" fmla="val -79677"/>
              <a:gd name="adj2" fmla="val 640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New validation service to be used across multiple applications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5D88602-D749-4C48-AADF-DAB665F0F1B2}"/>
              </a:ext>
            </a:extLst>
          </p:cNvPr>
          <p:cNvSpPr/>
          <p:nvPr/>
        </p:nvSpPr>
        <p:spPr>
          <a:xfrm>
            <a:off x="1320800" y="8948054"/>
            <a:ext cx="5486400" cy="3060441"/>
          </a:xfrm>
          <a:prstGeom prst="wedgeEllipseCallout">
            <a:avLst>
              <a:gd name="adj1" fmla="val 82568"/>
              <a:gd name="adj2" fmla="val 640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Dashboard statistics showing publisher progress over time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D83CC85-36E0-471E-8E91-A71E6588C28F}"/>
              </a:ext>
            </a:extLst>
          </p:cNvPr>
          <p:cNvSpPr/>
          <p:nvPr/>
        </p:nvSpPr>
        <p:spPr>
          <a:xfrm>
            <a:off x="381518" y="5104419"/>
            <a:ext cx="5486400" cy="3060441"/>
          </a:xfrm>
          <a:prstGeom prst="wedgeEllipseCallout">
            <a:avLst>
              <a:gd name="adj1" fmla="val 77126"/>
              <a:gd name="adj2" fmla="val -2652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Oversight of new outsourced product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D9086F7-6900-4F5E-AC43-EBE34037B944}"/>
              </a:ext>
            </a:extLst>
          </p:cNvPr>
          <p:cNvSpPr/>
          <p:nvPr/>
        </p:nvSpPr>
        <p:spPr>
          <a:xfrm>
            <a:off x="15484669" y="746449"/>
            <a:ext cx="5486400" cy="3060441"/>
          </a:xfrm>
          <a:prstGeom prst="wedgeEllipseCallout">
            <a:avLst>
              <a:gd name="adj1" fmla="val -89881"/>
              <a:gd name="adj2" fmla="val 7530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Add standard, tools as services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CEDABD7-B853-4ECB-8643-0A4646600166}"/>
              </a:ext>
            </a:extLst>
          </p:cNvPr>
          <p:cNvSpPr/>
          <p:nvPr/>
        </p:nvSpPr>
        <p:spPr>
          <a:xfrm>
            <a:off x="2463282" y="746449"/>
            <a:ext cx="5486400" cy="3060441"/>
          </a:xfrm>
          <a:prstGeom prst="wedgeEllipseCallout">
            <a:avLst>
              <a:gd name="adj1" fmla="val 118283"/>
              <a:gd name="adj2" fmla="val 12347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Rationalisation of regular jobs maintaining infrastructure and services</a:t>
            </a:r>
          </a:p>
        </p:txBody>
      </p:sp>
    </p:spTree>
    <p:extLst>
      <p:ext uri="{BB962C8B-B14F-4D97-AF65-F5344CB8AC3E}">
        <p14:creationId xmlns:p14="http://schemas.microsoft.com/office/powerpoint/2010/main" val="36222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FCE026-2BE4-4295-8C83-CAF0F9C534AF}"/>
              </a:ext>
            </a:extLst>
          </p:cNvPr>
          <p:cNvGraphicFramePr/>
          <p:nvPr/>
        </p:nvGraphicFramePr>
        <p:xfrm>
          <a:off x="1428750" y="647700"/>
          <a:ext cx="21774150" cy="115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DD7539-9926-4CD0-9B14-2AF70515B8FE}"/>
              </a:ext>
            </a:extLst>
          </p:cNvPr>
          <p:cNvSpPr txBox="1"/>
          <p:nvPr/>
        </p:nvSpPr>
        <p:spPr>
          <a:xfrm>
            <a:off x="466531" y="647700"/>
            <a:ext cx="5840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Audit of IATI Technical priorities</a:t>
            </a:r>
          </a:p>
        </p:txBody>
      </p:sp>
    </p:spTree>
    <p:extLst>
      <p:ext uri="{BB962C8B-B14F-4D97-AF65-F5344CB8AC3E}">
        <p14:creationId xmlns:p14="http://schemas.microsoft.com/office/powerpoint/2010/main" val="31197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989748" y="779539"/>
            <a:ext cx="16555302" cy="59024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900" b="1" dirty="0">
                <a:solidFill>
                  <a:srgbClr val="FFFFFF"/>
                </a:solidFill>
                <a:ea typeface="Helvetica Neue"/>
              </a:rPr>
              <a:t>Deprecation of Version 1 of the Standard </a:t>
            </a:r>
            <a:endParaRPr sz="3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1" dirty="0">
                <a:solidFill>
                  <a:srgbClr val="FFFFFF"/>
                </a:solidFill>
              </a:rPr>
              <a:t>Presentation to IATI Members Assembly</a:t>
            </a:r>
            <a:endParaRPr lang="en-US" sz="3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dirty="0">
                <a:solidFill>
                  <a:srgbClr val="FFFFFF"/>
                </a:solidFill>
              </a:rPr>
              <a:t>Bill Anderson</a:t>
            </a:r>
            <a:endParaRPr lang="en-US" sz="3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2018</a:t>
            </a:r>
          </a:p>
        </p:txBody>
      </p:sp>
      <p:pic>
        <p:nvPicPr>
          <p:cNvPr id="34" name="Shape 3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971" y="11125437"/>
            <a:ext cx="4303781" cy="142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8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ACA37-3B63-4D48-AC3D-9D789F484640}"/>
              </a:ext>
            </a:extLst>
          </p:cNvPr>
          <p:cNvSpPr txBox="1"/>
          <p:nvPr/>
        </p:nvSpPr>
        <p:spPr>
          <a:xfrm>
            <a:off x="1847850" y="952500"/>
            <a:ext cx="179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F7583"/>
                </a:solidFill>
              </a:rPr>
              <a:t>Deprecating Version 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560E12-9AF7-42B4-A8A7-93E0F1041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424"/>
              </p:ext>
            </p:extLst>
          </p:nvPr>
        </p:nvGraphicFramePr>
        <p:xfrm>
          <a:off x="4064000" y="2686050"/>
          <a:ext cx="16256000" cy="959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26034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54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Arial</vt:lpstr>
      <vt:lpstr>Helvetica Neue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Anderson</dc:creator>
  <cp:lastModifiedBy>Rohini Simbodyal</cp:lastModifiedBy>
  <cp:revision>61</cp:revision>
  <dcterms:modified xsi:type="dcterms:W3CDTF">2018-07-18T10:03:33Z</dcterms:modified>
</cp:coreProperties>
</file>